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334" r:id="rId3"/>
    <p:sldId id="2321" r:id="rId4"/>
    <p:sldId id="2340" r:id="rId5"/>
    <p:sldId id="2343" r:id="rId6"/>
    <p:sldId id="2333" r:id="rId7"/>
    <p:sldId id="2330" r:id="rId8"/>
    <p:sldId id="258" r:id="rId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E87"/>
    <a:srgbClr val="2A43C9"/>
    <a:srgbClr val="29DFFD"/>
    <a:srgbClr val="1C37C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8926A-2ED0-46EF-A1A2-CD9F1339F060}" v="1" dt="2021-11-04T13:50:44.179"/>
    <p1510:client id="{25F1050E-116E-4B2F-8095-93B0C64AB319}" v="233" dt="2021-11-04T17:14:54.878"/>
    <p1510:client id="{39EFE940-F35A-49C8-9FB1-7BA436C8D063}" v="33" dt="2021-11-04T17:17:36.716"/>
    <p1510:client id="{E54A36E7-AE5B-4982-AAC2-9DD744A4541F}" v="41" dt="2021-11-04T13:16:17.766"/>
    <p1510:client id="{E78324B5-A1B1-4102-B651-21309B50B884}" v="2" dt="2021-11-04T17:26:27.736"/>
    <p1510:client id="{E7E0EC62-2E48-4EFD-BC74-F9876E8A9138}" v="62" dt="2021-11-04T13:09:28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4" autoAdjust="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ệu Vũ" userId="dfb21c1fc3a29428" providerId="Windows Live" clId="Web-{0E88926A-2ED0-46EF-A1A2-CD9F1339F060}"/>
    <pc:docChg chg="modSld">
      <pc:chgData name="Hiệu Vũ" userId="dfb21c1fc3a29428" providerId="Windows Live" clId="Web-{0E88926A-2ED0-46EF-A1A2-CD9F1339F060}" dt="2021-11-04T14:40:47.580" v="874"/>
      <pc:docMkLst>
        <pc:docMk/>
      </pc:docMkLst>
      <pc:sldChg chg="modNotes">
        <pc:chgData name="Hiệu Vũ" userId="dfb21c1fc3a29428" providerId="Windows Live" clId="Web-{0E88926A-2ED0-46EF-A1A2-CD9F1339F060}" dt="2021-11-04T14:40:47.580" v="874"/>
        <pc:sldMkLst>
          <pc:docMk/>
          <pc:sldMk cId="1199581942" sldId="2318"/>
        </pc:sldMkLst>
      </pc:sldChg>
      <pc:sldChg chg="modNotes">
        <pc:chgData name="Hiệu Vũ" userId="dfb21c1fc3a29428" providerId="Windows Live" clId="Web-{0E88926A-2ED0-46EF-A1A2-CD9F1339F060}" dt="2021-11-04T14:29:10.748" v="782"/>
        <pc:sldMkLst>
          <pc:docMk/>
          <pc:sldMk cId="3870098485" sldId="2334"/>
        </pc:sldMkLst>
      </pc:sldChg>
    </pc:docChg>
  </pc:docChgLst>
  <pc:docChgLst>
    <pc:chgData name="Guest User" providerId="Windows Live" clId="Web-{E7E0EC62-2E48-4EFD-BC74-F9876E8A9138}"/>
    <pc:docChg chg="modSld">
      <pc:chgData name="Guest User" userId="" providerId="Windows Live" clId="Web-{E7E0EC62-2E48-4EFD-BC74-F9876E8A9138}" dt="2021-11-04T13:09:28.223" v="52" actId="1076"/>
      <pc:docMkLst>
        <pc:docMk/>
      </pc:docMkLst>
      <pc:sldChg chg="modSp">
        <pc:chgData name="Guest User" userId="" providerId="Windows Live" clId="Web-{E7E0EC62-2E48-4EFD-BC74-F9876E8A9138}" dt="2021-11-04T12:58:10.963" v="1" actId="20577"/>
        <pc:sldMkLst>
          <pc:docMk/>
          <pc:sldMk cId="1481048436" sldId="2309"/>
        </pc:sldMkLst>
        <pc:spChg chg="mod">
          <ac:chgData name="Guest User" userId="" providerId="Windows Live" clId="Web-{E7E0EC62-2E48-4EFD-BC74-F9876E8A9138}" dt="2021-11-04T12:58:10.963" v="1" actId="20577"/>
          <ac:spMkLst>
            <pc:docMk/>
            <pc:sldMk cId="1481048436" sldId="2309"/>
            <ac:spMk id="7" creationId="{E87E8DA1-D91B-A145-BB90-D3544A9F6231}"/>
          </ac:spMkLst>
        </pc:spChg>
      </pc:sldChg>
      <pc:sldChg chg="delSp">
        <pc:chgData name="Guest User" userId="" providerId="Windows Live" clId="Web-{E7E0EC62-2E48-4EFD-BC74-F9876E8A9138}" dt="2021-11-04T12:57:54.322" v="0"/>
        <pc:sldMkLst>
          <pc:docMk/>
          <pc:sldMk cId="1199581942" sldId="2318"/>
        </pc:sldMkLst>
        <pc:spChg chg="del">
          <ac:chgData name="Guest User" userId="" providerId="Windows Live" clId="Web-{E7E0EC62-2E48-4EFD-BC74-F9876E8A9138}" dt="2021-11-04T12:57:54.322" v="0"/>
          <ac:spMkLst>
            <pc:docMk/>
            <pc:sldMk cId="1199581942" sldId="2318"/>
            <ac:spMk id="7" creationId="{E87E8DA1-D91B-A145-BB90-D3544A9F6231}"/>
          </ac:spMkLst>
        </pc:spChg>
      </pc:sldChg>
      <pc:sldChg chg="delSp modSp">
        <pc:chgData name="Guest User" userId="" providerId="Windows Live" clId="Web-{E7E0EC62-2E48-4EFD-BC74-F9876E8A9138}" dt="2021-11-04T13:00:54.345" v="30"/>
        <pc:sldMkLst>
          <pc:docMk/>
          <pc:sldMk cId="2588563916" sldId="2322"/>
        </pc:sldMkLst>
        <pc:spChg chg="mod">
          <ac:chgData name="Guest User" userId="" providerId="Windows Live" clId="Web-{E7E0EC62-2E48-4EFD-BC74-F9876E8A9138}" dt="2021-11-04T13:00:49.891" v="28" actId="20577"/>
          <ac:spMkLst>
            <pc:docMk/>
            <pc:sldMk cId="2588563916" sldId="2322"/>
            <ac:spMk id="17" creationId="{E87E8DA1-D91B-A145-BB90-D3544A9F6231}"/>
          </ac:spMkLst>
        </pc:spChg>
        <pc:picChg chg="del">
          <ac:chgData name="Guest User" userId="" providerId="Windows Live" clId="Web-{E7E0EC62-2E48-4EFD-BC74-F9876E8A9138}" dt="2021-11-04T13:00:54.345" v="30"/>
          <ac:picMkLst>
            <pc:docMk/>
            <pc:sldMk cId="2588563916" sldId="2322"/>
            <ac:picMk id="2" creationId="{00000000-0000-0000-0000-000000000000}"/>
          </ac:picMkLst>
        </pc:picChg>
        <pc:picChg chg="del">
          <ac:chgData name="Guest User" userId="" providerId="Windows Live" clId="Web-{E7E0EC62-2E48-4EFD-BC74-F9876E8A9138}" dt="2021-11-04T13:00:52.204" v="29"/>
          <ac:picMkLst>
            <pc:docMk/>
            <pc:sldMk cId="2588563916" sldId="2322"/>
            <ac:picMk id="21" creationId="{00000000-0000-0000-0000-000000000000}"/>
          </ac:picMkLst>
        </pc:picChg>
      </pc:sldChg>
      <pc:sldChg chg="modSp">
        <pc:chgData name="Guest User" userId="" providerId="Windows Live" clId="Web-{E7E0EC62-2E48-4EFD-BC74-F9876E8A9138}" dt="2021-11-04T13:01:05.986" v="31" actId="20577"/>
        <pc:sldMkLst>
          <pc:docMk/>
          <pc:sldMk cId="2478893978" sldId="2323"/>
        </pc:sldMkLst>
        <pc:spChg chg="mod">
          <ac:chgData name="Guest User" userId="" providerId="Windows Live" clId="Web-{E7E0EC62-2E48-4EFD-BC74-F9876E8A9138}" dt="2021-11-04T13:01:05.986" v="31" actId="20577"/>
          <ac:spMkLst>
            <pc:docMk/>
            <pc:sldMk cId="2478893978" sldId="2323"/>
            <ac:spMk id="19" creationId="{E87E8DA1-D91B-A145-BB90-D3544A9F6231}"/>
          </ac:spMkLst>
        </pc:spChg>
      </pc:sldChg>
      <pc:sldChg chg="modSp">
        <pc:chgData name="Guest User" userId="" providerId="Windows Live" clId="Web-{E7E0EC62-2E48-4EFD-BC74-F9876E8A9138}" dt="2021-11-04T13:00:21.797" v="24" actId="20577"/>
        <pc:sldMkLst>
          <pc:docMk/>
          <pc:sldMk cId="813250323" sldId="2325"/>
        </pc:sldMkLst>
        <pc:spChg chg="mod">
          <ac:chgData name="Guest User" userId="" providerId="Windows Live" clId="Web-{E7E0EC62-2E48-4EFD-BC74-F9876E8A9138}" dt="2021-11-04T12:58:58.979" v="2" actId="20577"/>
          <ac:spMkLst>
            <pc:docMk/>
            <pc:sldMk cId="813250323" sldId="2325"/>
            <ac:spMk id="6" creationId="{42DA8189-4B8F-B14A-8D74-94BF802C4FB6}"/>
          </ac:spMkLst>
        </pc:spChg>
        <pc:graphicFrameChg chg="modGraphic">
          <ac:chgData name="Guest User" userId="" providerId="Windows Live" clId="Web-{E7E0EC62-2E48-4EFD-BC74-F9876E8A9138}" dt="2021-11-04T13:00:21.797" v="24" actId="20577"/>
          <ac:graphicFrameMkLst>
            <pc:docMk/>
            <pc:sldMk cId="813250323" sldId="2325"/>
            <ac:graphicFrameMk id="3" creationId="{00000000-0000-0000-0000-000000000000}"/>
          </ac:graphicFrameMkLst>
        </pc:graphicFrameChg>
      </pc:sldChg>
      <pc:sldChg chg="modSp">
        <pc:chgData name="Guest User" userId="" providerId="Windows Live" clId="Web-{E7E0EC62-2E48-4EFD-BC74-F9876E8A9138}" dt="2021-11-04T13:09:28.223" v="52" actId="1076"/>
        <pc:sldMkLst>
          <pc:docMk/>
          <pc:sldMk cId="1181269568" sldId="2327"/>
        </pc:sldMkLst>
        <pc:spChg chg="mod">
          <ac:chgData name="Guest User" userId="" providerId="Windows Live" clId="Web-{E7E0EC62-2E48-4EFD-BC74-F9876E8A9138}" dt="2021-11-04T13:01:43.689" v="39" actId="20577"/>
          <ac:spMkLst>
            <pc:docMk/>
            <pc:sldMk cId="1181269568" sldId="2327"/>
            <ac:spMk id="6" creationId="{42DA8189-4B8F-B14A-8D74-94BF802C4FB6}"/>
          </ac:spMkLst>
        </pc:spChg>
        <pc:spChg chg="mod">
          <ac:chgData name="Guest User" userId="" providerId="Windows Live" clId="Web-{E7E0EC62-2E48-4EFD-BC74-F9876E8A9138}" dt="2021-11-04T13:02:21.081" v="49" actId="20577"/>
          <ac:spMkLst>
            <pc:docMk/>
            <pc:sldMk cId="1181269568" sldId="2327"/>
            <ac:spMk id="10" creationId="{E87E8DA1-D91B-A145-BB90-D3544A9F6231}"/>
          </ac:spMkLst>
        </pc:spChg>
        <pc:picChg chg="mod">
          <ac:chgData name="Guest User" userId="" providerId="Windows Live" clId="Web-{E7E0EC62-2E48-4EFD-BC74-F9876E8A9138}" dt="2021-11-04T13:09:28.223" v="52" actId="1076"/>
          <ac:picMkLst>
            <pc:docMk/>
            <pc:sldMk cId="1181269568" sldId="2327"/>
            <ac:picMk id="7" creationId="{00000000-0000-0000-0000-000000000000}"/>
          </ac:picMkLst>
        </pc:picChg>
        <pc:picChg chg="mod">
          <ac:chgData name="Guest User" userId="" providerId="Windows Live" clId="Web-{E7E0EC62-2E48-4EFD-BC74-F9876E8A9138}" dt="2021-11-04T13:01:47.971" v="40" actId="1076"/>
          <ac:picMkLst>
            <pc:docMk/>
            <pc:sldMk cId="1181269568" sldId="2327"/>
            <ac:picMk id="22" creationId="{00000000-0000-0000-0000-000000000000}"/>
          </ac:picMkLst>
        </pc:picChg>
      </pc:sldChg>
      <pc:sldChg chg="modSp">
        <pc:chgData name="Guest User" userId="" providerId="Windows Live" clId="Web-{E7E0EC62-2E48-4EFD-BC74-F9876E8A9138}" dt="2021-11-04T13:02:42.534" v="51" actId="1076"/>
        <pc:sldMkLst>
          <pc:docMk/>
          <pc:sldMk cId="3473107025" sldId="2332"/>
        </pc:sldMkLst>
        <pc:spChg chg="mod">
          <ac:chgData name="Guest User" userId="" providerId="Windows Live" clId="Web-{E7E0EC62-2E48-4EFD-BC74-F9876E8A9138}" dt="2021-11-04T13:02:38.862" v="50" actId="20577"/>
          <ac:spMkLst>
            <pc:docMk/>
            <pc:sldMk cId="3473107025" sldId="2332"/>
            <ac:spMk id="13" creationId="{E87E8DA1-D91B-A145-BB90-D3544A9F6231}"/>
          </ac:spMkLst>
        </pc:spChg>
        <pc:picChg chg="mod">
          <ac:chgData name="Guest User" userId="" providerId="Windows Live" clId="Web-{E7E0EC62-2E48-4EFD-BC74-F9876E8A9138}" dt="2021-11-04T13:02:42.534" v="51" actId="1076"/>
          <ac:picMkLst>
            <pc:docMk/>
            <pc:sldMk cId="3473107025" sldId="2332"/>
            <ac:picMk id="34" creationId="{00000000-0000-0000-0000-000000000000}"/>
          </ac:picMkLst>
        </pc:picChg>
      </pc:sldChg>
    </pc:docChg>
  </pc:docChgLst>
  <pc:docChgLst>
    <pc:chgData name="Hiệu Vũ" userId="dfb21c1fc3a29428" providerId="Windows Live" clId="Web-{E54A36E7-AE5B-4982-AAC2-9DD744A4541F}"/>
    <pc:docChg chg="modSld">
      <pc:chgData name="Hiệu Vũ" userId="dfb21c1fc3a29428" providerId="Windows Live" clId="Web-{E54A36E7-AE5B-4982-AAC2-9DD744A4541F}" dt="2021-11-04T13:16:14.969" v="25" actId="20577"/>
      <pc:docMkLst>
        <pc:docMk/>
      </pc:docMkLst>
      <pc:sldChg chg="addSp delSp modSp">
        <pc:chgData name="Hiệu Vũ" userId="dfb21c1fc3a29428" providerId="Windows Live" clId="Web-{E54A36E7-AE5B-4982-AAC2-9DD744A4541F}" dt="2021-11-04T13:14:38.529" v="15" actId="1076"/>
        <pc:sldMkLst>
          <pc:docMk/>
          <pc:sldMk cId="342337429" sldId="2319"/>
        </pc:sldMkLst>
        <pc:spChg chg="topLvl">
          <ac:chgData name="Hiệu Vũ" userId="dfb21c1fc3a29428" providerId="Windows Live" clId="Web-{E54A36E7-AE5B-4982-AAC2-9DD744A4541F}" dt="2021-11-04T13:13:51.762" v="11"/>
          <ac:spMkLst>
            <pc:docMk/>
            <pc:sldMk cId="342337429" sldId="2319"/>
            <ac:spMk id="3" creationId="{00000000-0000-0000-0000-000000000000}"/>
          </ac:spMkLst>
        </pc:spChg>
        <pc:grpChg chg="del">
          <ac:chgData name="Hiệu Vũ" userId="dfb21c1fc3a29428" providerId="Windows Live" clId="Web-{E54A36E7-AE5B-4982-AAC2-9DD744A4541F}" dt="2021-11-04T13:13:51.762" v="11"/>
          <ac:grpSpMkLst>
            <pc:docMk/>
            <pc:sldMk cId="342337429" sldId="2319"/>
            <ac:grpSpMk id="4" creationId="{00000000-0000-0000-0000-000000000000}"/>
          </ac:grpSpMkLst>
        </pc:grpChg>
        <pc:grpChg chg="add mod">
          <ac:chgData name="Hiệu Vũ" userId="dfb21c1fc3a29428" providerId="Windows Live" clId="Web-{E54A36E7-AE5B-4982-AAC2-9DD744A4541F}" dt="2021-11-04T13:14:38.529" v="15" actId="1076"/>
          <ac:grpSpMkLst>
            <pc:docMk/>
            <pc:sldMk cId="342337429" sldId="2319"/>
            <ac:grpSpMk id="5" creationId="{876137D3-DC4C-4B85-BE44-E18BA01BD682}"/>
          </ac:grpSpMkLst>
        </pc:grpChg>
        <pc:picChg chg="mod topLvl modCrop">
          <ac:chgData name="Hiệu Vũ" userId="dfb21c1fc3a29428" providerId="Windows Live" clId="Web-{E54A36E7-AE5B-4982-AAC2-9DD744A4541F}" dt="2021-11-04T13:14:26.310" v="13"/>
          <ac:picMkLst>
            <pc:docMk/>
            <pc:sldMk cId="342337429" sldId="2319"/>
            <ac:picMk id="2" creationId="{00000000-0000-0000-0000-000000000000}"/>
          </ac:picMkLst>
        </pc:picChg>
      </pc:sldChg>
      <pc:sldChg chg="modSp">
        <pc:chgData name="Hiệu Vũ" userId="dfb21c1fc3a29428" providerId="Windows Live" clId="Web-{E54A36E7-AE5B-4982-AAC2-9DD744A4541F}" dt="2021-11-04T13:12:56.635" v="8" actId="1076"/>
        <pc:sldMkLst>
          <pc:docMk/>
          <pc:sldMk cId="1181269568" sldId="2327"/>
        </pc:sldMkLst>
        <pc:spChg chg="mod">
          <ac:chgData name="Hiệu Vũ" userId="dfb21c1fc3a29428" providerId="Windows Live" clId="Web-{E54A36E7-AE5B-4982-AAC2-9DD744A4541F}" dt="2021-11-04T13:12:47.745" v="6" actId="20577"/>
          <ac:spMkLst>
            <pc:docMk/>
            <pc:sldMk cId="1181269568" sldId="2327"/>
            <ac:spMk id="10" creationId="{E87E8DA1-D91B-A145-BB90-D3544A9F6231}"/>
          </ac:spMkLst>
        </pc:spChg>
        <pc:picChg chg="mod">
          <ac:chgData name="Hiệu Vũ" userId="dfb21c1fc3a29428" providerId="Windows Live" clId="Web-{E54A36E7-AE5B-4982-AAC2-9DD744A4541F}" dt="2021-11-04T13:11:39.149" v="1" actId="1076"/>
          <ac:picMkLst>
            <pc:docMk/>
            <pc:sldMk cId="1181269568" sldId="2327"/>
            <ac:picMk id="5" creationId="{00000000-0000-0000-0000-000000000000}"/>
          </ac:picMkLst>
        </pc:picChg>
        <pc:picChg chg="mod">
          <ac:chgData name="Hiệu Vũ" userId="dfb21c1fc3a29428" providerId="Windows Live" clId="Web-{E54A36E7-AE5B-4982-AAC2-9DD744A4541F}" dt="2021-11-04T13:11:41.602" v="2" actId="1076"/>
          <ac:picMkLst>
            <pc:docMk/>
            <pc:sldMk cId="1181269568" sldId="2327"/>
            <ac:picMk id="7" creationId="{00000000-0000-0000-0000-000000000000}"/>
          </ac:picMkLst>
        </pc:picChg>
        <pc:picChg chg="mod">
          <ac:chgData name="Hiệu Vũ" userId="dfb21c1fc3a29428" providerId="Windows Live" clId="Web-{E54A36E7-AE5B-4982-AAC2-9DD744A4541F}" dt="2021-11-04T13:12:56.635" v="8" actId="1076"/>
          <ac:picMkLst>
            <pc:docMk/>
            <pc:sldMk cId="1181269568" sldId="2327"/>
            <ac:picMk id="8" creationId="{00000000-0000-0000-0000-000000000000}"/>
          </ac:picMkLst>
        </pc:picChg>
        <pc:picChg chg="mod">
          <ac:chgData name="Hiệu Vũ" userId="dfb21c1fc3a29428" providerId="Windows Live" clId="Web-{E54A36E7-AE5B-4982-AAC2-9DD744A4541F}" dt="2021-11-04T13:12:54.807" v="7" actId="1076"/>
          <ac:picMkLst>
            <pc:docMk/>
            <pc:sldMk cId="1181269568" sldId="2327"/>
            <ac:picMk id="14" creationId="{00000000-0000-0000-0000-000000000000}"/>
          </ac:picMkLst>
        </pc:picChg>
        <pc:picChg chg="mod">
          <ac:chgData name="Hiệu Vũ" userId="dfb21c1fc3a29428" providerId="Windows Live" clId="Web-{E54A36E7-AE5B-4982-AAC2-9DD744A4541F}" dt="2021-11-04T13:12:01.275" v="5" actId="1076"/>
          <ac:picMkLst>
            <pc:docMk/>
            <pc:sldMk cId="1181269568" sldId="2327"/>
            <ac:picMk id="19" creationId="{00000000-0000-0000-0000-000000000000}"/>
          </ac:picMkLst>
        </pc:picChg>
      </pc:sldChg>
      <pc:sldChg chg="modSp">
        <pc:chgData name="Hiệu Vũ" userId="dfb21c1fc3a29428" providerId="Windows Live" clId="Web-{E54A36E7-AE5B-4982-AAC2-9DD744A4541F}" dt="2021-11-04T13:13:10.995" v="10" actId="1076"/>
        <pc:sldMkLst>
          <pc:docMk/>
          <pc:sldMk cId="1054985324" sldId="2331"/>
        </pc:sldMkLst>
        <pc:picChg chg="mod">
          <ac:chgData name="Hiệu Vũ" userId="dfb21c1fc3a29428" providerId="Windows Live" clId="Web-{E54A36E7-AE5B-4982-AAC2-9DD744A4541F}" dt="2021-11-04T13:13:10.995" v="10" actId="1076"/>
          <ac:picMkLst>
            <pc:docMk/>
            <pc:sldMk cId="1054985324" sldId="2331"/>
            <ac:picMk id="3" creationId="{00000000-0000-0000-0000-000000000000}"/>
          </ac:picMkLst>
        </pc:picChg>
      </pc:sldChg>
      <pc:sldChg chg="modSp">
        <pc:chgData name="Hiệu Vũ" userId="dfb21c1fc3a29428" providerId="Windows Live" clId="Web-{E54A36E7-AE5B-4982-AAC2-9DD744A4541F}" dt="2021-11-04T13:16:14.969" v="25" actId="20577"/>
        <pc:sldMkLst>
          <pc:docMk/>
          <pc:sldMk cId="3870098485" sldId="2334"/>
        </pc:sldMkLst>
        <pc:spChg chg="mod">
          <ac:chgData name="Hiệu Vũ" userId="dfb21c1fc3a29428" providerId="Windows Live" clId="Web-{E54A36E7-AE5B-4982-AAC2-9DD744A4541F}" dt="2021-11-04T13:16:14.969" v="25" actId="20577"/>
          <ac:spMkLst>
            <pc:docMk/>
            <pc:sldMk cId="3870098485" sldId="2334"/>
            <ac:spMk id="2" creationId="{00000000-0000-0000-0000-000000000000}"/>
          </ac:spMkLst>
        </pc:spChg>
      </pc:sldChg>
    </pc:docChg>
  </pc:docChgLst>
  <pc:docChgLst>
    <pc:chgData name="Hiệu Vũ" userId="dfb21c1fc3a29428" providerId="Windows Live" clId="Web-{39EFE940-F35A-49C8-9FB1-7BA436C8D063}"/>
    <pc:docChg chg="modSld">
      <pc:chgData name="Hiệu Vũ" userId="dfb21c1fc3a29428" providerId="Windows Live" clId="Web-{39EFE940-F35A-49C8-9FB1-7BA436C8D063}" dt="2021-11-04T17:17:36.716" v="16" actId="1076"/>
      <pc:docMkLst>
        <pc:docMk/>
      </pc:docMkLst>
      <pc:sldChg chg="modSp">
        <pc:chgData name="Hiệu Vũ" userId="dfb21c1fc3a29428" providerId="Windows Live" clId="Web-{39EFE940-F35A-49C8-9FB1-7BA436C8D063}" dt="2021-11-04T17:14:26.086" v="0" actId="20577"/>
        <pc:sldMkLst>
          <pc:docMk/>
          <pc:sldMk cId="1199581942" sldId="2318"/>
        </pc:sldMkLst>
        <pc:spChg chg="mod">
          <ac:chgData name="Hiệu Vũ" userId="dfb21c1fc3a29428" providerId="Windows Live" clId="Web-{39EFE940-F35A-49C8-9FB1-7BA436C8D063}" dt="2021-11-04T17:14:26.086" v="0" actId="20577"/>
          <ac:spMkLst>
            <pc:docMk/>
            <pc:sldMk cId="1199581942" sldId="2318"/>
            <ac:spMk id="6" creationId="{42DA8189-4B8F-B14A-8D74-94BF802C4FB6}"/>
          </ac:spMkLst>
        </pc:spChg>
      </pc:sldChg>
      <pc:sldChg chg="modSp">
        <pc:chgData name="Hiệu Vũ" userId="dfb21c1fc3a29428" providerId="Windows Live" clId="Web-{39EFE940-F35A-49C8-9FB1-7BA436C8D063}" dt="2021-11-04T17:16:00.042" v="14" actId="20577"/>
        <pc:sldMkLst>
          <pc:docMk/>
          <pc:sldMk cId="2478893978" sldId="2323"/>
        </pc:sldMkLst>
        <pc:spChg chg="mod">
          <ac:chgData name="Hiệu Vũ" userId="dfb21c1fc3a29428" providerId="Windows Live" clId="Web-{39EFE940-F35A-49C8-9FB1-7BA436C8D063}" dt="2021-11-04T17:16:00.042" v="14" actId="20577"/>
          <ac:spMkLst>
            <pc:docMk/>
            <pc:sldMk cId="2478893978" sldId="2323"/>
            <ac:spMk id="19" creationId="{E87E8DA1-D91B-A145-BB90-D3544A9F6231}"/>
          </ac:spMkLst>
        </pc:spChg>
      </pc:sldChg>
      <pc:sldChg chg="modSp">
        <pc:chgData name="Hiệu Vũ" userId="dfb21c1fc3a29428" providerId="Windows Live" clId="Web-{39EFE940-F35A-49C8-9FB1-7BA436C8D063}" dt="2021-11-04T17:17:36.716" v="16" actId="1076"/>
        <pc:sldMkLst>
          <pc:docMk/>
          <pc:sldMk cId="1181269568" sldId="2327"/>
        </pc:sldMkLst>
        <pc:spChg chg="mod">
          <ac:chgData name="Hiệu Vũ" userId="dfb21c1fc3a29428" providerId="Windows Live" clId="Web-{39EFE940-F35A-49C8-9FB1-7BA436C8D063}" dt="2021-11-04T17:17:36.716" v="16" actId="1076"/>
          <ac:spMkLst>
            <pc:docMk/>
            <pc:sldMk cId="1181269568" sldId="2327"/>
            <ac:spMk id="11" creationId="{00000000-0000-0000-0000-000000000000}"/>
          </ac:spMkLst>
        </pc:spChg>
      </pc:sldChg>
      <pc:sldChg chg="modSp">
        <pc:chgData name="Hiệu Vũ" userId="dfb21c1fc3a29428" providerId="Windows Live" clId="Web-{39EFE940-F35A-49C8-9FB1-7BA436C8D063}" dt="2021-11-04T17:15:17.791" v="5" actId="20577"/>
        <pc:sldMkLst>
          <pc:docMk/>
          <pc:sldMk cId="4048210692" sldId="2329"/>
        </pc:sldMkLst>
        <pc:spChg chg="mod">
          <ac:chgData name="Hiệu Vũ" userId="dfb21c1fc3a29428" providerId="Windows Live" clId="Web-{39EFE940-F35A-49C8-9FB1-7BA436C8D063}" dt="2021-11-04T17:15:17.791" v="5" actId="20577"/>
          <ac:spMkLst>
            <pc:docMk/>
            <pc:sldMk cId="4048210692" sldId="2329"/>
            <ac:spMk id="7" creationId="{E87E8DA1-D91B-A145-BB90-D3544A9F6231}"/>
          </ac:spMkLst>
        </pc:spChg>
      </pc:sldChg>
      <pc:sldChg chg="modSp">
        <pc:chgData name="Hiệu Vũ" userId="dfb21c1fc3a29428" providerId="Windows Live" clId="Web-{39EFE940-F35A-49C8-9FB1-7BA436C8D063}" dt="2021-11-04T17:15:00.806" v="1" actId="14100"/>
        <pc:sldMkLst>
          <pc:docMk/>
          <pc:sldMk cId="3449854095" sldId="2336"/>
        </pc:sldMkLst>
        <pc:spChg chg="mod">
          <ac:chgData name="Hiệu Vũ" userId="dfb21c1fc3a29428" providerId="Windows Live" clId="Web-{39EFE940-F35A-49C8-9FB1-7BA436C8D063}" dt="2021-11-04T17:15:00.806" v="1" actId="14100"/>
          <ac:spMkLst>
            <pc:docMk/>
            <pc:sldMk cId="3449854095" sldId="2336"/>
            <ac:spMk id="17" creationId="{00000000-0000-0000-0000-000000000000}"/>
          </ac:spMkLst>
        </pc:spChg>
      </pc:sldChg>
    </pc:docChg>
  </pc:docChgLst>
  <pc:docChgLst>
    <pc:chgData name="Hiệu Vũ" userId="dfb21c1fc3a29428" providerId="Windows Live" clId="Web-{E78324B5-A1B1-4102-B651-21309B50B884}"/>
    <pc:docChg chg="modSld">
      <pc:chgData name="Hiệu Vũ" userId="dfb21c1fc3a29428" providerId="Windows Live" clId="Web-{E78324B5-A1B1-4102-B651-21309B50B884}" dt="2021-11-04T17:26:27.736" v="1" actId="1076"/>
      <pc:docMkLst>
        <pc:docMk/>
      </pc:docMkLst>
      <pc:sldChg chg="modSp">
        <pc:chgData name="Hiệu Vũ" userId="dfb21c1fc3a29428" providerId="Windows Live" clId="Web-{E78324B5-A1B1-4102-B651-21309B50B884}" dt="2021-11-04T17:26:27.736" v="1" actId="1076"/>
        <pc:sldMkLst>
          <pc:docMk/>
          <pc:sldMk cId="1481048436" sldId="2309"/>
        </pc:sldMkLst>
        <pc:picChg chg="mod">
          <ac:chgData name="Hiệu Vũ" userId="dfb21c1fc3a29428" providerId="Windows Live" clId="Web-{E78324B5-A1B1-4102-B651-21309B50B884}" dt="2021-11-04T17:26:26.127" v="0" actId="1076"/>
          <ac:picMkLst>
            <pc:docMk/>
            <pc:sldMk cId="1481048436" sldId="2309"/>
            <ac:picMk id="17" creationId="{00000000-0000-0000-0000-000000000000}"/>
          </ac:picMkLst>
        </pc:picChg>
        <pc:picChg chg="mod">
          <ac:chgData name="Hiệu Vũ" userId="dfb21c1fc3a29428" providerId="Windows Live" clId="Web-{E78324B5-A1B1-4102-B651-21309B50B884}" dt="2021-11-04T17:26:27.736" v="1" actId="1076"/>
          <ac:picMkLst>
            <pc:docMk/>
            <pc:sldMk cId="1481048436" sldId="2309"/>
            <ac:picMk id="18" creationId="{00000000-0000-0000-0000-000000000000}"/>
          </ac:picMkLst>
        </pc:picChg>
      </pc:sldChg>
    </pc:docChg>
  </pc:docChgLst>
  <pc:docChgLst>
    <pc:chgData name="Guest User" providerId="Windows Live" clId="Web-{25F1050E-116E-4B2F-8095-93B0C64AB319}"/>
    <pc:docChg chg="modSld sldOrd">
      <pc:chgData name="Guest User" userId="" providerId="Windows Live" clId="Web-{25F1050E-116E-4B2F-8095-93B0C64AB319}" dt="2021-11-04T17:14:54.878" v="116"/>
      <pc:docMkLst>
        <pc:docMk/>
      </pc:docMkLst>
      <pc:sldChg chg="modSp">
        <pc:chgData name="Guest User" userId="" providerId="Windows Live" clId="Web-{25F1050E-116E-4B2F-8095-93B0C64AB319}" dt="2021-11-04T17:14:41.268" v="114" actId="20577"/>
        <pc:sldMkLst>
          <pc:docMk/>
          <pc:sldMk cId="1453818613" sldId="2321"/>
        </pc:sldMkLst>
        <pc:spChg chg="mod">
          <ac:chgData name="Guest User" userId="" providerId="Windows Live" clId="Web-{25F1050E-116E-4B2F-8095-93B0C64AB319}" dt="2021-11-04T17:14:41.268" v="114" actId="20577"/>
          <ac:spMkLst>
            <pc:docMk/>
            <pc:sldMk cId="1453818613" sldId="2321"/>
            <ac:spMk id="8" creationId="{E87E8DA1-D91B-A145-BB90-D3544A9F6231}"/>
          </ac:spMkLst>
        </pc:spChg>
      </pc:sldChg>
      <pc:sldChg chg="modSp ord">
        <pc:chgData name="Guest User" userId="" providerId="Windows Live" clId="Web-{25F1050E-116E-4B2F-8095-93B0C64AB319}" dt="2021-11-04T17:14:54.878" v="116"/>
        <pc:sldMkLst>
          <pc:docMk/>
          <pc:sldMk cId="2588563916" sldId="2322"/>
        </pc:sldMkLst>
        <pc:spChg chg="mod">
          <ac:chgData name="Guest User" userId="" providerId="Windows Live" clId="Web-{25F1050E-116E-4B2F-8095-93B0C64AB319}" dt="2021-11-04T17:06:35.619" v="33" actId="20577"/>
          <ac:spMkLst>
            <pc:docMk/>
            <pc:sldMk cId="2588563916" sldId="2322"/>
            <ac:spMk id="6" creationId="{42DA8189-4B8F-B14A-8D74-94BF802C4FB6}"/>
          </ac:spMkLst>
        </pc:spChg>
      </pc:sldChg>
      <pc:sldChg chg="modSp">
        <pc:chgData name="Guest User" userId="" providerId="Windows Live" clId="Web-{25F1050E-116E-4B2F-8095-93B0C64AB319}" dt="2021-11-04T17:07:14.808" v="56" actId="20577"/>
        <pc:sldMkLst>
          <pc:docMk/>
          <pc:sldMk cId="2478893978" sldId="2323"/>
        </pc:sldMkLst>
        <pc:spChg chg="mod">
          <ac:chgData name="Guest User" userId="" providerId="Windows Live" clId="Web-{25F1050E-116E-4B2F-8095-93B0C64AB319}" dt="2021-11-04T17:06:50.276" v="43" actId="20577"/>
          <ac:spMkLst>
            <pc:docMk/>
            <pc:sldMk cId="2478893978" sldId="2323"/>
            <ac:spMk id="6" creationId="{42DA8189-4B8F-B14A-8D74-94BF802C4FB6}"/>
          </ac:spMkLst>
        </pc:spChg>
        <pc:spChg chg="mod">
          <ac:chgData name="Guest User" userId="" providerId="Windows Live" clId="Web-{25F1050E-116E-4B2F-8095-93B0C64AB319}" dt="2021-11-04T17:07:14.808" v="56" actId="20577"/>
          <ac:spMkLst>
            <pc:docMk/>
            <pc:sldMk cId="2478893978" sldId="2323"/>
            <ac:spMk id="19" creationId="{E87E8DA1-D91B-A145-BB90-D3544A9F6231}"/>
          </ac:spMkLst>
        </pc:spChg>
      </pc:sldChg>
      <pc:sldChg chg="modSp">
        <pc:chgData name="Guest User" userId="" providerId="Windows Live" clId="Web-{25F1050E-116E-4B2F-8095-93B0C64AB319}" dt="2021-11-04T17:06:16.040" v="21" actId="20577"/>
        <pc:sldMkLst>
          <pc:docMk/>
          <pc:sldMk cId="813250323" sldId="2325"/>
        </pc:sldMkLst>
        <pc:spChg chg="mod">
          <ac:chgData name="Guest User" userId="" providerId="Windows Live" clId="Web-{25F1050E-116E-4B2F-8095-93B0C64AB319}" dt="2021-11-04T17:06:16.040" v="21" actId="20577"/>
          <ac:spMkLst>
            <pc:docMk/>
            <pc:sldMk cId="813250323" sldId="2325"/>
            <ac:spMk id="6" creationId="{42DA8189-4B8F-B14A-8D74-94BF802C4FB6}"/>
          </ac:spMkLst>
        </pc:spChg>
      </pc:sldChg>
      <pc:sldChg chg="modSp">
        <pc:chgData name="Guest User" userId="" providerId="Windows Live" clId="Web-{25F1050E-116E-4B2F-8095-93B0C64AB319}" dt="2021-11-04T17:09:53.222" v="112" actId="20577"/>
        <pc:sldMkLst>
          <pc:docMk/>
          <pc:sldMk cId="1181269568" sldId="2327"/>
        </pc:sldMkLst>
        <pc:spChg chg="mod">
          <ac:chgData name="Guest User" userId="" providerId="Windows Live" clId="Web-{25F1050E-116E-4B2F-8095-93B0C64AB319}" dt="2021-11-04T17:07:47.451" v="57" actId="20577"/>
          <ac:spMkLst>
            <pc:docMk/>
            <pc:sldMk cId="1181269568" sldId="2327"/>
            <ac:spMk id="6" creationId="{42DA8189-4B8F-B14A-8D74-94BF802C4FB6}"/>
          </ac:spMkLst>
        </pc:spChg>
        <pc:spChg chg="mod">
          <ac:chgData name="Guest User" userId="" providerId="Windows Live" clId="Web-{25F1050E-116E-4B2F-8095-93B0C64AB319}" dt="2021-11-04T17:09:53.222" v="112" actId="20577"/>
          <ac:spMkLst>
            <pc:docMk/>
            <pc:sldMk cId="1181269568" sldId="2327"/>
            <ac:spMk id="10" creationId="{E87E8DA1-D91B-A145-BB90-D3544A9F6231}"/>
          </ac:spMkLst>
        </pc:spChg>
      </pc:sldChg>
      <pc:sldChg chg="modSp">
        <pc:chgData name="Guest User" userId="" providerId="Windows Live" clId="Web-{25F1050E-116E-4B2F-8095-93B0C64AB319}" dt="2021-11-04T17:08:56.813" v="88" actId="20577"/>
        <pc:sldMkLst>
          <pc:docMk/>
          <pc:sldMk cId="1054985324" sldId="2331"/>
        </pc:sldMkLst>
        <pc:spChg chg="mod">
          <ac:chgData name="Guest User" userId="" providerId="Windows Live" clId="Web-{25F1050E-116E-4B2F-8095-93B0C64AB319}" dt="2021-11-04T17:08:56.813" v="88" actId="20577"/>
          <ac:spMkLst>
            <pc:docMk/>
            <pc:sldMk cId="1054985324" sldId="2331"/>
            <ac:spMk id="6" creationId="{42DA8189-4B8F-B14A-8D74-94BF802C4FB6}"/>
          </ac:spMkLst>
        </pc:spChg>
      </pc:sldChg>
      <pc:sldChg chg="modSp">
        <pc:chgData name="Guest User" userId="" providerId="Windows Live" clId="Web-{25F1050E-116E-4B2F-8095-93B0C64AB319}" dt="2021-11-04T17:09:14.314" v="110" actId="20577"/>
        <pc:sldMkLst>
          <pc:docMk/>
          <pc:sldMk cId="3473107025" sldId="2332"/>
        </pc:sldMkLst>
        <pc:spChg chg="mod">
          <ac:chgData name="Guest User" userId="" providerId="Windows Live" clId="Web-{25F1050E-116E-4B2F-8095-93B0C64AB319}" dt="2021-11-04T17:09:14.314" v="110" actId="20577"/>
          <ac:spMkLst>
            <pc:docMk/>
            <pc:sldMk cId="3473107025" sldId="2332"/>
            <ac:spMk id="6" creationId="{42DA8189-4B8F-B14A-8D74-94BF802C4F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2A3C1-F3C5-074E-96BE-159FA92B4302}" type="datetimeFigureOut">
              <a:rPr lang="en-VN" smtClean="0"/>
              <a:t>03/14/2022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DF479-58B0-EF46-B2B2-33C328B4A96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6810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5951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0677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a typeface="Google Sans" panose="020B0503030502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31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a typeface="Google Sans" panose="020B0503030502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1754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00694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4534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DF479-58B0-EF46-B2B2-33C328B4A96F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789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4D5D-35D1-D545-B44E-8530760AA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F7151-07FF-E44E-8467-71787A0E5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ogle Sans" panose="020B0503030502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E1C2F-F866-874F-92FC-B412B4F5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4343-84C3-4A05-B697-8E70E10BB2E8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88FCF-24A2-6A4C-8A3E-9CF7CECC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5E2D8-8333-704C-85AB-FD4D97C2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5351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46FB689-51FE-4B92-B730-6C27517962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4C775-E8EE-B442-B146-A6E6528B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ED4E-84E3-6A41-9A78-5B51DD79D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78267-B09E-4A4E-AEF1-364CC161B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77080-012E-2743-B998-63E0BE81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DBAB-3FA7-48BC-BC26-241A4712FA58}" type="datetime1">
              <a:rPr lang="en-US" smtClean="0"/>
              <a:t>3/14/2022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0C890-EA77-164C-88FE-8BD10D09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1847D-EA27-2B47-9DDD-9F638787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979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A7887A4-39AE-4AEF-AC86-9A5E79B2B0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63567-E57B-104C-B6F0-A20E0E9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8564B-9B6F-1548-AA10-9B6B61326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C37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4F936-6E99-5B4F-BEA2-A3A54AF72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D49EB-BDE7-C04C-AABE-0B70D49A4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C37C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8B7E3-D5C5-9A44-B8DB-66DDC2E87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539E6-F3A6-FC4A-8358-377E449D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3DE7-7D70-4DD1-8308-8A41D733378C}" type="datetime1">
              <a:rPr lang="en-US" smtClean="0"/>
              <a:t>3/14/2022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E0CDC-2FF1-6945-94A8-7FE7E244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DB8A8-EBB0-4A45-9190-3D3E5A14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558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2E5D-CE7D-DC40-84D1-FA04DF59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5A129-B437-464F-9EDE-BCA751332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9DFF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5A0E-9322-D144-B189-AD6D366C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EE6B0-7F27-4D93-98CA-DF739C496022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A820E-00BA-C448-9592-6A118311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79C5-2C42-2747-9A7B-D8696045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5F502-B23F-4AC3-A12C-E2F7EDB82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31391" y="154645"/>
            <a:ext cx="1181343" cy="420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402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567-E57B-104C-B6F0-A20E0E9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8564B-9B6F-1548-AA10-9B6B61326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9DFF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4F936-6E99-5B4F-BEA2-A3A54AF72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D49EB-BDE7-C04C-AABE-0B70D49A4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9DFF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8B7E3-D5C5-9A44-B8DB-66DDC2E87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539E6-F3A6-FC4A-8358-377E449D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0CFA-1E3A-4354-858C-71B858B016B3}" type="datetime1">
              <a:rPr lang="en-US" smtClean="0"/>
              <a:t>3/14/2022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E0CDC-2FF1-6945-94A8-7FE7E244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DB8A8-EBB0-4A45-9190-3D3E5A14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54C78-3595-4F74-92ED-A7EB7B0ECA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31391" y="154645"/>
            <a:ext cx="1181343" cy="420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B13D-C1DC-D747-B0F0-117AA35E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05E23-F41A-7745-9442-3F972733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6142-31C5-48A1-A509-FD7C63DFD1EA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2DA26-0762-AF4E-986D-4AAF5052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C611B-D59D-C940-B614-AFA79E14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F87BAE-183B-4C5A-837D-EE09A2EE6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9DFFD"/>
                </a:solidFill>
              </a:defRPr>
            </a:lvl1pPr>
            <a:lvl2pPr>
              <a:defRPr>
                <a:solidFill>
                  <a:srgbClr val="29DFFD"/>
                </a:solidFill>
              </a:defRPr>
            </a:lvl2pPr>
            <a:lvl3pPr>
              <a:defRPr>
                <a:solidFill>
                  <a:srgbClr val="29DFFD"/>
                </a:solidFill>
              </a:defRPr>
            </a:lvl3pPr>
            <a:lvl4pPr>
              <a:defRPr>
                <a:solidFill>
                  <a:srgbClr val="29DFFD"/>
                </a:solidFill>
              </a:defRPr>
            </a:lvl4pPr>
            <a:lvl5pPr>
              <a:defRPr>
                <a:solidFill>
                  <a:srgbClr val="29DFF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FFF28-D831-4FB1-81EE-36FF2DA357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31391" y="154645"/>
            <a:ext cx="1181343" cy="420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94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238A-E677-2C48-9A7A-CD82295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3" y="485775"/>
            <a:ext cx="3932237" cy="1600200"/>
          </a:xfrm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CC00-25BF-C14B-9510-03665542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4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E9B79-874D-0141-98F6-8DCE6050A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213" y="2085975"/>
            <a:ext cx="3932237" cy="381158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E02E-44DA-BB45-AB8A-D4F80C84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AE91-7971-4DFA-8BE8-EF44D963E339}" type="datetime1">
              <a:rPr lang="en-US" smtClean="0"/>
              <a:t>3/14/2022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BCEB6-2F80-544D-94EC-9C9F4B34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21DBF-9306-BA4D-9E9F-A43E48C8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1888D6-BB47-4DFC-A418-0D1BD99E74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5059B-79E4-8C4D-A2DF-2830586D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856B2-BE91-3943-8209-977F9995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9D2-1630-4442-A5A0-76B0AB29DC52}" type="datetime1">
              <a:rPr lang="en-US" smtClean="0"/>
              <a:t>3/14/2022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246AC-3A8D-7E4F-8AFC-2050DD48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F593-B1D4-A848-9F19-0D93F9B8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F38936-AB40-4562-9CB6-640790012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E50A33-9C6A-4A7D-B2CD-01AC59FF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3" y="485775"/>
            <a:ext cx="3932237" cy="1600200"/>
          </a:xfrm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1C7D97-48D1-4843-B4A0-1A079DD7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213" y="2085975"/>
            <a:ext cx="3932237" cy="3811588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156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EF5A78F-5CFC-4417-A73A-5911A0DEE1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EC997-82BA-FB47-A19A-62AE23B5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2D140-BE05-5141-8CC2-2C7095D42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6EB2-035B-1A4B-8B3E-D3E7335E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E11E-90B7-45F5-B004-5072161E03C8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851A-8E4A-4D45-BD21-57ED16F5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6C134-D2E9-214A-9D0A-9AE12EEB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17091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FCD49A-44DF-0B4F-900D-726493902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2425" y="593725"/>
            <a:ext cx="3514725" cy="55832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DDB8E-0E2B-8E41-B2BC-B6301AEC2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9575" y="593725"/>
            <a:ext cx="6829425" cy="5583238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13331-DCAF-2345-8E94-BFF11B42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EDB3-C028-49F0-B5B4-3A9D7F02E446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A6769-6246-374B-879A-75D73005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762B-A69B-0A40-9180-48219D85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BF55996-58BB-49E0-B2B0-11338D42E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875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0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2867-5F8A-4562-A683-80A60367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396B5-4869-484D-85FB-E86C8CF3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159C-3CF4-4CB8-8705-F07A758114C5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F1B90-6213-4650-8206-3F557A60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4BFAD-C19D-426A-BC2B-E67E6DE2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8596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9089E-F1C4-4D00-8F68-983404D9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81E2-EC19-4D09-B1ED-CB482AB96785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CD555-C5D3-431A-B87D-E4DFD730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FFE65-E89B-4542-9095-B5C9842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9826C9D-4AF8-4575-BCDC-A9E5D42FE8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C5330-4D4E-8F40-B96F-6443C530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C37C6"/>
                </a:solidFill>
              </a:defRPr>
            </a:lvl1pPr>
          </a:lstStyle>
          <a:p>
            <a:fld id="{A4D56FF6-29D3-4732-89F5-8B91757113C6}" type="datetime1">
              <a:rPr lang="en-US" smtClean="0"/>
              <a:t>3/14/2022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4E5DC-5AE8-8D4B-9B83-C3B41DC7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14FE-0710-D241-A7A8-0C817D49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86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9004F-67D4-47EE-B7BF-EC622591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D11-80CD-41CC-91A2-16AB2C4CBF3E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98EDF-5021-41F8-82DC-906BA040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D5094-03FD-4029-8986-E7EA2540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ACD965F-9328-4938-B12F-AFE41AA56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8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B3CF-D7AC-4A75-80C4-7E51986A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3223418"/>
            <a:ext cx="4457700" cy="2224882"/>
          </a:xfrm>
        </p:spPr>
        <p:txBody>
          <a:bodyPr/>
          <a:lstStyle>
            <a:lvl1pPr algn="r">
              <a:defRPr b="1">
                <a:solidFill>
                  <a:srgbClr val="1C3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F2A8B-C146-406C-B9F3-39B0A8E0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F99C-5EE8-48E9-B24A-2BFE285CFE12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57AA5-E036-49A9-888E-43BEEA68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0440E-DD17-4CAF-9A9F-0B22DD00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444935-5A17-4AE7-8193-829A20DD7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950" y="2514600"/>
            <a:ext cx="6381750" cy="36893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4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C5D262A-BE17-4CD1-BD39-C51A915976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6E84-713D-4E0C-AF30-5ABC09F7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365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C37C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157EE-5553-4148-A2B4-77FB8956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8DEA-ADAB-4CD5-A911-0C3BB2EFFCD8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C7A09-6CD4-4BA7-B996-A82C0866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D506A-7E56-4147-9FE8-59E4CC8E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604ED1-1891-4962-AF01-D3D205913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2419350" cy="16002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F7D4D61-7A1B-46B7-884B-06C2E3933C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125" y="5334000"/>
            <a:ext cx="2419350" cy="102235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1267E4D-8C22-459B-8C9D-60F283882A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05875" y="780256"/>
            <a:ext cx="2419350" cy="98345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EB825E-960C-48A4-B13A-08F98D330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29675" y="4242594"/>
            <a:ext cx="2419350" cy="16002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94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2C45-E5CC-4DBF-87D0-385724CE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8E694-1E6E-424D-971A-2720D1C8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FA7D-BAF9-4B60-A61E-6D610C3FCA77}" type="datetime1">
              <a:rPr lang="en-US" smtClean="0"/>
              <a:t>3/14/2022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4392C-6FB6-4628-B591-B0F2CB1E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9E1C0-A6FD-4FB0-898D-0EEB851D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4D237E-D843-4DB6-945F-408906E884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175" y="3113088"/>
            <a:ext cx="2257425" cy="2009775"/>
          </a:xfrm>
        </p:spPr>
        <p:txBody>
          <a:bodyPr>
            <a:noAutofit/>
          </a:bodyPr>
          <a:lstStyle>
            <a:lvl1pPr algn="l"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C6EF44-3B26-44E5-BE41-8BEB98AF54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3449" y="2469356"/>
            <a:ext cx="3190876" cy="643732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rgbClr val="1C37C6"/>
                </a:solidFill>
              </a:defRPr>
            </a:lvl1pPr>
            <a:lvl2pPr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B06DB82-B5E1-4E70-8289-E9E086F76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7288" y="3113088"/>
            <a:ext cx="2257425" cy="2009775"/>
          </a:xfrm>
        </p:spPr>
        <p:txBody>
          <a:bodyPr>
            <a:noAutofit/>
          </a:bodyPr>
          <a:lstStyle>
            <a:lvl1pPr algn="l"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AEEF0C-AB34-4405-B01A-85EC2984F1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0562" y="2469356"/>
            <a:ext cx="3190876" cy="643732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rgbClr val="1C37C6"/>
                </a:solidFill>
              </a:defRPr>
            </a:lvl1pPr>
            <a:lvl2pPr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47C836-612E-446C-B88D-4BFA745DE2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34401" y="3113088"/>
            <a:ext cx="2257425" cy="2009775"/>
          </a:xfrm>
        </p:spPr>
        <p:txBody>
          <a:bodyPr>
            <a:noAutofit/>
          </a:bodyPr>
          <a:lstStyle>
            <a:lvl1pPr algn="l"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2F1837-D0A7-4278-BBB8-0D314D67D3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7675" y="2469356"/>
            <a:ext cx="3190876" cy="643732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rgbClr val="1C37C6"/>
                </a:solidFill>
              </a:defRPr>
            </a:lvl1pPr>
            <a:lvl2pPr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9B35B7F-DE78-4C75-BFB4-7D95FF505A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391" y="136525"/>
            <a:ext cx="11813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047-A65C-8B45-BD1C-3BDF554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5BA-CC6D-0045-AE7D-CF7136CE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F078-0570-6143-8FFB-FAEFFC41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7AA6-E2CE-49CC-9534-2818A6477709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0962F-05ED-4D40-9CE8-21D5478C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8617F-8F5E-2C4B-99FA-5EEE08BA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420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B047-A65C-8B45-BD1C-3BDF554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C37C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F078-0570-6143-8FFB-FAEFFC41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09CF-7EDC-4F32-97FE-E1318F785420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0962F-05ED-4D40-9CE8-21D5478C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8617F-8F5E-2C4B-99FA-5EEE08BA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‹#›</a:t>
            </a:fld>
            <a:endParaRPr lang="en-V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FCEADC-6BE6-49EB-8DBD-0AF9E176C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88A3AB-9BE5-4E6A-98BB-C757565B5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6888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6677A-510F-3F4E-BE74-AA7D48F2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ED1FD-ED01-CB48-9833-0D419F90F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D4E91-C6CD-9C46-AEB2-4056FB8D3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Google Sans Medium" panose="020B0603030502040203" pitchFamily="34" charset="0"/>
              </a:defRPr>
            </a:lvl1pPr>
          </a:lstStyle>
          <a:p>
            <a:fld id="{253E1FE3-0202-46AE-B623-60E004B4D831}" type="datetime1">
              <a:rPr lang="en-US" smtClean="0"/>
              <a:t>3/14/2022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A67A1-A296-974A-84E3-F8F0CBB51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Google Sans Medium" panose="020B0603030502040203" pitchFamily="34" charset="0"/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3576-FDCE-5142-B3F9-7967541F8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  <a:ea typeface="Google Sans Medium" panose="020B0603030502040203" pitchFamily="34" charset="0"/>
              </a:defRPr>
            </a:lvl1pPr>
          </a:lstStyle>
          <a:p>
            <a:fld id="{004036A4-AF01-864E-9C02-312D68572E72}" type="slidenum">
              <a:rPr lang="en-VN" smtClean="0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762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2" r:id="rId4"/>
    <p:sldLayoutId id="2147483664" r:id="rId5"/>
    <p:sldLayoutId id="2147483660" r:id="rId6"/>
    <p:sldLayoutId id="2147483661" r:id="rId7"/>
    <p:sldLayoutId id="2147483650" r:id="rId8"/>
    <p:sldLayoutId id="2147483667" r:id="rId9"/>
    <p:sldLayoutId id="2147483652" r:id="rId10"/>
    <p:sldLayoutId id="2147483653" r:id="rId11"/>
    <p:sldLayoutId id="2147483651" r:id="rId12"/>
    <p:sldLayoutId id="2147483665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6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Google Sans Medium" panose="020B0603030502040203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fairmlbook.org/introduc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hyperlink" Target="https://www.degruyter.com/document/doi/10.1515/9781400830244/html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6.png"/><Relationship Id="rId5" Type="http://schemas.openxmlformats.org/officeDocument/2006/relationships/tags" Target="../tags/tag8.xml"/><Relationship Id="rId10" Type="http://schemas.openxmlformats.org/officeDocument/2006/relationships/image" Target="../media/image25.png"/><Relationship Id="rId4" Type="http://schemas.openxmlformats.org/officeDocument/2006/relationships/tags" Target="../tags/tag7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DC0718-22EC-5C4A-9DB9-8A8192E6E4AF}"/>
              </a:ext>
            </a:extLst>
          </p:cNvPr>
          <p:cNvSpPr txBox="1"/>
          <p:nvPr/>
        </p:nvSpPr>
        <p:spPr>
          <a:xfrm>
            <a:off x="655721" y="1368610"/>
            <a:ext cx="108805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 dirty="0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Distributionally Robust Fair Principal Components via Geodesic Descents</a:t>
            </a:r>
          </a:p>
          <a:p>
            <a:pPr algn="ctr">
              <a:lnSpc>
                <a:spcPts val="6000"/>
              </a:lnSpc>
            </a:pPr>
            <a:r>
              <a:rPr lang="en-US" sz="2800" dirty="0" smtClean="0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Hieu Vu, Toan Tran, Man-Chung Yue, Viet-Anh Nguyen </a:t>
            </a:r>
          </a:p>
          <a:p>
            <a:pPr>
              <a:lnSpc>
                <a:spcPts val="6000"/>
              </a:lnSpc>
            </a:pPr>
            <a:endParaRPr lang="en-US" sz="2800" dirty="0">
              <a:solidFill>
                <a:srgbClr val="0D1E87"/>
              </a:solidFill>
              <a:ea typeface="Google Sans" panose="020B050303050204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60905" y="4262263"/>
            <a:ext cx="7870188" cy="773190"/>
            <a:chOff x="1350648" y="4180070"/>
            <a:chExt cx="7870188" cy="773190"/>
          </a:xfrm>
        </p:grpSpPr>
        <p:pic>
          <p:nvPicPr>
            <p:cNvPr id="1026" name="Picture 2" descr="https://www.vinai.io/wp-content/uploads/2021/12/logo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648" y="4180070"/>
              <a:ext cx="2280519" cy="77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www.polyu.edu.hk/assets/img/85th/main-logo-1x--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561" y="4261865"/>
              <a:ext cx="4486275" cy="609600"/>
            </a:xfrm>
            <a:prstGeom prst="rect">
              <a:avLst/>
            </a:prstGeom>
            <a:solidFill>
              <a:srgbClr val="0D1E87"/>
            </a:solidFill>
          </p:spPr>
        </p:pic>
      </p:grpSp>
    </p:spTree>
    <p:extLst>
      <p:ext uri="{BB962C8B-B14F-4D97-AF65-F5344CB8AC3E}">
        <p14:creationId xmlns:p14="http://schemas.microsoft.com/office/powerpoint/2010/main" val="2158098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1735" y="1271104"/>
            <a:ext cx="8876087" cy="5454578"/>
            <a:chOff x="261735" y="1271104"/>
            <a:chExt cx="8876087" cy="5454578"/>
          </a:xfrm>
        </p:grpSpPr>
        <p:pic>
          <p:nvPicPr>
            <p:cNvPr id="1026" name="Picture 2" descr="The machine learning loo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397" y="1271104"/>
              <a:ext cx="56864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61735" y="6356350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4"/>
                </a:rPr>
                <a:t>source</a:t>
              </a:r>
              <a:endParaRPr lang="en-US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716645" y="4174514"/>
            <a:ext cx="2319232" cy="13537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Data preparation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Unfairness problem and PCA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2</a:t>
            </a:fld>
            <a:endParaRPr lang="en-VN"/>
          </a:p>
        </p:txBody>
      </p:sp>
      <p:sp>
        <p:nvSpPr>
          <p:cNvPr id="14" name="Rounded Rectangle 13"/>
          <p:cNvSpPr/>
          <p:nvPr/>
        </p:nvSpPr>
        <p:spPr>
          <a:xfrm>
            <a:off x="5503789" y="4607896"/>
            <a:ext cx="1769268" cy="4870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Model 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740969" y="4644336"/>
            <a:ext cx="1875286" cy="41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Model evaluation</a:t>
            </a:r>
          </a:p>
        </p:txBody>
      </p:sp>
      <p:cxnSp>
        <p:nvCxnSpPr>
          <p:cNvPr id="16" name="Straight Arrow Connector 15"/>
          <p:cNvCxnSpPr>
            <a:stCxn id="9" idx="3"/>
            <a:endCxn id="14" idx="1"/>
          </p:cNvCxnSpPr>
          <p:nvPr/>
        </p:nvCxnSpPr>
        <p:spPr>
          <a:xfrm>
            <a:off x="5035877" y="4851404"/>
            <a:ext cx="46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5" idx="1"/>
          </p:cNvCxnSpPr>
          <p:nvPr/>
        </p:nvCxnSpPr>
        <p:spPr>
          <a:xfrm>
            <a:off x="7273057" y="4851404"/>
            <a:ext cx="467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574235" y="2840764"/>
            <a:ext cx="3001619" cy="115188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36904" y="2840764"/>
            <a:ext cx="2723323" cy="115188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74235" y="3992649"/>
            <a:ext cx="7185992" cy="18631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92283" y="5457136"/>
            <a:ext cx="914400" cy="3986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PCA</a:t>
            </a:r>
          </a:p>
        </p:txBody>
      </p:sp>
      <p:cxnSp>
        <p:nvCxnSpPr>
          <p:cNvPr id="38" name="Straight Arrow Connector 37"/>
          <p:cNvCxnSpPr>
            <a:stCxn id="36" idx="3"/>
            <a:endCxn id="9" idx="1"/>
          </p:cNvCxnSpPr>
          <p:nvPr/>
        </p:nvCxnSpPr>
        <p:spPr>
          <a:xfrm flipV="1">
            <a:off x="1906683" y="4851404"/>
            <a:ext cx="809962" cy="8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4001" y="770565"/>
            <a:ext cx="740779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Unfairness can appear in every step of a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38700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31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Distributionally Robust Fair PCA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3</a:t>
            </a:fld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E8DA1-D91B-A145-BB90-D3544A9F6231}"/>
              </a:ext>
            </a:extLst>
          </p:cNvPr>
          <p:cNvSpPr txBox="1"/>
          <p:nvPr/>
        </p:nvSpPr>
        <p:spPr>
          <a:xfrm>
            <a:off x="673772" y="1374550"/>
            <a:ext cx="6144472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Contributions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Propose a Fair PCA method which </a:t>
            </a:r>
            <a:r>
              <a:rPr lang="en-US" sz="2000" dirty="0" smtClean="0"/>
              <a:t>balances </a:t>
            </a:r>
            <a:r>
              <a:rPr lang="en-US" sz="2000" dirty="0"/>
              <a:t>the total reconstruction error and the gap of reconstruction error between subgroups.</a:t>
            </a:r>
            <a:endParaRPr lang="en-US" sz="2000" dirty="0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Incorporate the distributional robustness into a 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Fair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PCA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Pros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Exact reformulation, no relaxation</a:t>
            </a:r>
            <a:endParaRPr lang="en-US" sz="2000" dirty="0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Flexibility in controlling the fairness level</a:t>
            </a:r>
            <a:endParaRPr lang="en-US" sz="2000" dirty="0"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Robust projection against data perturbations</a:t>
            </a:r>
            <a:endParaRPr lang="en-US" sz="2000" dirty="0"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44" y="1374550"/>
            <a:ext cx="4833029" cy="47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 smtClean="0">
                <a:solidFill>
                  <a:srgbClr val="0D1E87"/>
                </a:solidFill>
                <a:ea typeface="Google Sans" panose="020B0503030502040204" pitchFamily="34" charset="0"/>
                <a:cs typeface="Arial"/>
              </a:rPr>
              <a:t>Robust &amp; Fairness-aware Formulation</a:t>
            </a:r>
            <a:endParaRPr lang="en-US" sz="2800" b="1" dirty="0">
              <a:solidFill>
                <a:srgbClr val="0D1E87"/>
              </a:solidFill>
              <a:ea typeface="Google Sans" panose="020B0503030502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4</a:t>
            </a:fld>
            <a:endParaRPr lang="en-VN"/>
          </a:p>
        </p:txBody>
      </p:sp>
      <p:pic>
        <p:nvPicPr>
          <p:cNvPr id="10" name="Picture 9" descr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be \label{1} \ee&#10;\be \label{2} \ee&#10;&#10;\be \label{eq:fair-dro}&#10;    \Min{V \in \R^{d \times k}, V^\top V = I_k} \Sup{\QQ \in \mbb B(\Pnom)}~ \EE_{\QQ}[ \ell(V, X)] + \lambda \UU(V, \QQ),&#10;\ee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39"/>
          <a:stretch/>
        </p:blipFill>
        <p:spPr>
          <a:xfrm>
            <a:off x="1947065" y="1242049"/>
            <a:ext cx="6908952" cy="59207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884291" y="1252078"/>
            <a:ext cx="6993852" cy="6086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3771" y="3636877"/>
            <a:ext cx="282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Wasserstein moment-based ambiguity </a:t>
            </a:r>
            <a:r>
              <a:rPr lang="en-US" dirty="0" smtClean="0"/>
              <a:t>set</a:t>
            </a:r>
            <a:endParaRPr lang="en-US" dirty="0"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1524" y="2541490"/>
            <a:ext cx="206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Fairness penalty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22" name="Picture 21" descr="\documentclass{article}&#10;\usepackage{amsmath}&#10;\pagestyle{empty}&#10;%%%%% NEW MATH DEFINITIONS %%%%%&#10;&#10;\usepackage{amsmath,amsfonts,bm,dsfont,amssymb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&#10;\[&#10;    \UU(V, \QQ) \Let | \EE_{\QQ}[\ell(V, X) | A = 0] - \EE_{\QQ}[\ell(V, X) | A = 1] | .&#10;\]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9" y="3043821"/>
            <a:ext cx="5711238" cy="28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76329" y="1252078"/>
            <a:ext cx="754912" cy="7323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9" idx="3"/>
            <a:endCxn id="8" idx="0"/>
          </p:cNvCxnSpPr>
          <p:nvPr/>
        </p:nvCxnSpPr>
        <p:spPr>
          <a:xfrm flipH="1">
            <a:off x="2087125" y="1877159"/>
            <a:ext cx="1599758" cy="17597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000552" y="1252078"/>
            <a:ext cx="1127051" cy="41335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6" idx="2"/>
            <a:endCxn id="21" idx="0"/>
          </p:cNvCxnSpPr>
          <p:nvPr/>
        </p:nvCxnSpPr>
        <p:spPr>
          <a:xfrm flipH="1">
            <a:off x="6564077" y="1665429"/>
            <a:ext cx="1" cy="876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6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9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 smtClean="0">
                <a:solidFill>
                  <a:srgbClr val="0D1E87"/>
                </a:solidFill>
                <a:ea typeface="Google Sans" panose="020B0503030502040204" pitchFamily="34" charset="0"/>
                <a:cs typeface="Arial"/>
              </a:rPr>
              <a:t>Robust &amp; Fairness-aware Formulation</a:t>
            </a:r>
            <a:endParaRPr lang="en-US" sz="2800" b="1" dirty="0">
              <a:solidFill>
                <a:srgbClr val="0D1E87"/>
              </a:solidFill>
              <a:ea typeface="Google Sans" panose="020B0503030502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5</a:t>
            </a:fld>
            <a:endParaRPr lang="en-VN"/>
          </a:p>
        </p:txBody>
      </p:sp>
      <p:sp>
        <p:nvSpPr>
          <p:cNvPr id="4" name="TextBox 3"/>
          <p:cNvSpPr txBox="1"/>
          <p:nvPr/>
        </p:nvSpPr>
        <p:spPr>
          <a:xfrm>
            <a:off x="673771" y="2031011"/>
            <a:ext cx="100432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Reformulate (3) as a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finite-dimensional minimax 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problem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 over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the </a:t>
            </a:r>
            <a:r>
              <a:rPr lang="en-US" sz="2200" dirty="0" smtClean="0"/>
              <a:t>Stiefel </a:t>
            </a:r>
            <a:r>
              <a:rPr lang="en-US" sz="2200" dirty="0" smtClean="0"/>
              <a:t>manifold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Reparameterize into a weakly-convex optimization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Apply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the Riemannian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s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ubgradient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d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escent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a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lgorithm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Compute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Riemannian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subgradient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Get retraction of the updated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point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Google Sans" panose="020B0503030502040204" pitchFamily="34" charset="0"/>
                <a:cs typeface="Arial"/>
              </a:rPr>
              <a:t>Ensure a sub-linear convergence rate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ea typeface="Google Sans" panose="020B0503030502040204" pitchFamily="34" charset="0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075949" y="3121127"/>
            <a:ext cx="4657165" cy="3505574"/>
            <a:chOff x="6075948" y="2887300"/>
            <a:chExt cx="4721270" cy="36508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1398" y="2887300"/>
              <a:ext cx="4665820" cy="36508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6075948" y="6150172"/>
              <a:ext cx="808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/>
                </a:rPr>
                <a:t>source</a:t>
              </a:r>
              <a:endParaRPr lang="en-US"/>
            </a:p>
          </p:txBody>
        </p:sp>
      </p:grpSp>
      <p:pic>
        <p:nvPicPr>
          <p:cNvPr id="29" name="Picture 28" descr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be \label{1} \ee&#10;\be \label{2} \ee&#10;&#10;\be \label{eq:fair-dro}&#10;    \Min{V \in \R^{d \times k}, V^\top V = I_k} \Sup{\QQ \in \mbb B(\Pnom)}~ \EE_{\QQ}[ \ell(V, X)] + \lambda \UU(V, \QQ),&#10;\ee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39"/>
          <a:stretch/>
        </p:blipFill>
        <p:spPr>
          <a:xfrm>
            <a:off x="1947065" y="1242049"/>
            <a:ext cx="6908952" cy="59207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1884291" y="1252078"/>
            <a:ext cx="6993852" cy="6086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8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Experiment Results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6</a:t>
            </a:fld>
            <a:endParaRPr lang="en-VN"/>
          </a:p>
        </p:txBody>
      </p:sp>
      <p:pic>
        <p:nvPicPr>
          <p:cNvPr id="9" name="Picture 8" descr="\documentclass{article}&#10;\usepackage{amsmath}&#10;\pagestyle{empty}&#10;%%%%% NEW MATH DEFINITIONS %%%%%&#10;&#10;\usepackage{amsmath,amsfonts,bm,dsfont,amssymb,enumerate,enumitem,algorithm,algpseudocode,multicol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&#10;\begin{table}[!h]&#10;    \centering&#10;    \caption{Out-of-sample errors on real datasets. Bold indicates the lowest error for each dataset.}&#10;    \footnotesize&#10;    \begin{tabular}{c|cc|cc|cc}&#10;        \hline &#10;        &amp; \multicolumn{2}{|c|}{\texttt{Ours}} &amp; \multicolumn{2}{|c|}{\texttt{Samadi et al.}} &amp; \multicolumn{2}{|c}{\texttt{Olfat \&amp; Aswani}-Mean Con.} \\ &#10;        Dataset &amp; ABDiff. &amp; ARE. &amp; ABDiff.  &amp; ARE. &amp; ABDiff.  &amp; ARE. \\ \hline&#10;        &#10;Default Credit &amp; $0.9483$ &amp; $\bf 10.3995$ &amp; $1.4401$ &amp; $10.4439$ &amp; $\bf 0.9367$ &amp; $10.9451$  \\ &#10;&#10;Biodeg &amp; $\bf 23.0066$ &amp; $\bf 33.8571$ &amp; $27.5159$ &amp; $34.6184$ &amp; $29.1728$ &amp; $37.6052$  \\ &#10;&#10;E. Coli &amp; $1.1500$ &amp; $\bf 1.7210$ &amp; $1.5280$ &amp; $2.4799$ &amp; $\bf 1.1005$ &amp; $2.9466$ \\ &#10;&#10;Energy &amp; $\bf 0.0125$ &amp; $0.2238$ &amp; $0.0138$ &amp; $\bf 0.2225$ &amp; $0.1229$ &amp; $2.7318$ \\ &#10;&#10;German Credit &amp; $2.0588$ &amp; $\bf 43.9032$ &amp; $\bf 1.3670$ &amp; $44.0064$ &amp; $1.7845$ &amp; $43.9648$  \\ &#10;&#10;Image &amp; $\bf 0.7522$ &amp; $\bf 6.0199$ &amp; $1.6129$ &amp; $10.2616$ &amp; $1.1499$ &amp; $14.3725$  \\ &#10;&#10;Letter &amp; $\bf 0.1712$ &amp; $\bf 7.4176$ &amp; $1.2489$ &amp; $7.4470$ &amp; $0.4427$ &amp; $8.7445$  \\ &#10;&#10;Magic &amp; $\bf 1.8314$ &amp; $3.9094$ &amp; $2.9405$ &amp; $\bf 3.3815$ &amp; $5.5790$ &amp; $4.2105$ \\ &#10;&#10;Parkinsons &amp; $\bf 0.3273$ &amp; $5.0597$ &amp; $0.8678$ &amp; $\bf 4.9044$ &amp; $3.3804$ &amp; $5.7260$  \\ &#10;&#10;SkillCraft &amp; $\bf 0.7669$ &amp; $8.2828$ &amp; $0.7771$ &amp; $\bf 8.2494$ &amp; $1.0283$ &amp; $9.9484$  \\ &#10;&#10;Statlog &amp; $\bf 0.0838$ &amp; $\bf 3.0998$ &amp; $0.3356$ &amp; $7.9734$ &amp; $0.4476$ &amp; $10.8263$  \\ &#10;&#10;Steel &amp; $\bf 1.1472$ &amp; $12.5944$ &amp; $1.2208$ &amp; $\bf 12.3096$ &amp; $4.8710$ &amp; $16.4015$  \\ &#10;&#10;Taiwan Credit &amp; $\bf 0.5523$ &amp; $10.9845$ &amp; $0.5710$ &amp; $\bf 10.9415$ &amp; $0.5744$ &amp; $13.0437$  \\ &#10;&#10;Wine Quality &amp; $0.6359$ &amp; $\bf 4.2801$ &amp; $\bf 0.3046$ &amp; $6.0936$ &amp; $1.5020$ &amp; $6.1118$  \\&#10;&#10;LFW &amp; $\bf 0.4463$ &amp; $\bf7.6229$ &amp; $0.5340$ &amp; $7.6361$ &amp; \multicolumn{2}{c}{fail to converge} \\&#10; \hline&#10;           &#10;    \end{tabular}&#10;    \label{tab:performance_outsample}&#10;\end{table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36" y="2044455"/>
            <a:ext cx="8987427" cy="4623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3771" y="798719"/>
            <a:ext cx="129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Criterions: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629739" y="770565"/>
            <a:ext cx="7988061" cy="1072865"/>
            <a:chOff x="1629739" y="770565"/>
            <a:chExt cx="7988061" cy="1072865"/>
          </a:xfrm>
        </p:grpSpPr>
        <p:pic>
          <p:nvPicPr>
            <p:cNvPr id="7" name="Picture 6" descr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setcounter{equation}{1}&#10;&#10;\be \label{eq:fair-aware}&#10;    \Min{V \in \R^{d \times k},~V^\top V = I_k} \EE_{\Pnom}[ \ell(V, X)] + \lambda \UU(V, \Pnom),&#10;\ee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17" y="862569"/>
              <a:ext cx="6523428" cy="455619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>
              <p:custDataLst>
                <p:tags r:id="rId3"/>
              </p:custDataLst>
            </p:nvPr>
          </p:nvGrpSpPr>
          <p:grpSpPr>
            <a:xfrm>
              <a:off x="1629739" y="770565"/>
              <a:ext cx="7988061" cy="1072865"/>
              <a:chOff x="1629739" y="770565"/>
              <a:chExt cx="7988061" cy="10728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644097" y="770565"/>
                <a:ext cx="1302027" cy="45561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\documentclass{article}&#10;\usepackage{amsmath}&#10;\pagestyle{empty}&#10;%%%%% NEW MATH DEFINITIONS %%%%%&#10;&#10;\usepackage{amsmath,amsfonts,bm,dsfont,amssymb,enumerate,enumitem,algorithm,algpseudocode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ABDiff.&#10;(Absolute difference)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706" y="1588954"/>
                <a:ext cx="3238094" cy="254476"/>
              </a:xfrm>
              <a:prstGeom prst="rect">
                <a:avLst/>
              </a:prstGeom>
            </p:spPr>
          </p:pic>
          <p:sp>
            <p:nvSpPr>
              <p:cNvPr id="13" name="Rounded Rectangle 12"/>
              <p:cNvSpPr/>
              <p:nvPr/>
            </p:nvSpPr>
            <p:spPr>
              <a:xfrm>
                <a:off x="6379706" y="770565"/>
                <a:ext cx="830517" cy="455619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\documentclass{article}&#10;\usepackage{amsmath}&#10;\pagestyle{empty}&#10;%%%%% NEW MATH DEFINITIONS %%%%%&#10;&#10;\usepackage{amsmath,amsfonts,bm,dsfont,amssymb,enumerate,enumitem,algorithm,algpseudocode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&#10;(Average reconstruction error) ARE.&#10;&#10;&#10;\end{document}" title="IguanaTex Bitmap Display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9739" y="1588837"/>
                <a:ext cx="4027422" cy="254476"/>
              </a:xfrm>
              <a:prstGeom prst="rect">
                <a:avLst/>
              </a:prstGeom>
            </p:spPr>
          </p:pic>
          <p:cxnSp>
            <p:nvCxnSpPr>
              <p:cNvPr id="17" name="Straight Arrow Connector 16"/>
              <p:cNvCxnSpPr>
                <a:stCxn id="13" idx="2"/>
              </p:cNvCxnSpPr>
              <p:nvPr/>
            </p:nvCxnSpPr>
            <p:spPr>
              <a:xfrm>
                <a:off x="6794965" y="1226184"/>
                <a:ext cx="4592" cy="25755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5" idx="2"/>
              </p:cNvCxnSpPr>
              <p:nvPr/>
            </p:nvCxnSpPr>
            <p:spPr>
              <a:xfrm>
                <a:off x="5295111" y="1226184"/>
                <a:ext cx="0" cy="25755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60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DA8189-4B8F-B14A-8D74-94BF802C4FB6}"/>
              </a:ext>
            </a:extLst>
          </p:cNvPr>
          <p:cNvSpPr txBox="1"/>
          <p:nvPr/>
        </p:nvSpPr>
        <p:spPr>
          <a:xfrm>
            <a:off x="673771" y="247345"/>
            <a:ext cx="10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D1E87"/>
                </a:solidFill>
                <a:ea typeface="Google Sans" panose="020B0503030502040204" pitchFamily="34" charset="0"/>
                <a:cs typeface="Arial" panose="020B0604020202020204" pitchFamily="34" charset="0"/>
              </a:rPr>
              <a:t>Experiment Results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7</a:t>
            </a:fld>
            <a:endParaRPr lang="en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78" y="1155773"/>
            <a:ext cx="4639110" cy="4733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38" y="1215663"/>
            <a:ext cx="4571240" cy="46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A11F9C-8E57-CE4B-935D-9A4BA0FFBDCC}"/>
              </a:ext>
            </a:extLst>
          </p:cNvPr>
          <p:cNvSpPr txBox="1"/>
          <p:nvPr/>
        </p:nvSpPr>
        <p:spPr>
          <a:xfrm>
            <a:off x="1972176" y="2691047"/>
            <a:ext cx="8247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4800" spc="600">
                <a:solidFill>
                  <a:schemeClr val="bg1">
                    <a:lumMod val="85000"/>
                  </a:schemeClr>
                </a:solidFill>
              </a:rPr>
              <a:t>THANK YOU </a:t>
            </a:r>
          </a:p>
          <a:p>
            <a:pPr algn="ctr">
              <a:lnSpc>
                <a:spcPts val="3000"/>
              </a:lnSpc>
            </a:pPr>
            <a:endParaRPr lang="en-US" sz="4800" spc="60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lnSpc>
                <a:spcPts val="3000"/>
              </a:lnSpc>
            </a:pPr>
            <a:r>
              <a:rPr lang="en-US" sz="4800" spc="600">
                <a:solidFill>
                  <a:schemeClr val="bg1">
                    <a:lumMod val="85000"/>
                  </a:schemeClr>
                </a:solidFill>
              </a:rPr>
              <a:t>FOR </a:t>
            </a:r>
          </a:p>
          <a:p>
            <a:pPr algn="ctr">
              <a:lnSpc>
                <a:spcPts val="3000"/>
              </a:lnSpc>
            </a:pPr>
            <a:endParaRPr lang="en-US" sz="4800" spc="60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lnSpc>
                <a:spcPts val="3000"/>
              </a:lnSpc>
            </a:pPr>
            <a:r>
              <a:rPr lang="en-US" sz="4800" spc="600">
                <a:solidFill>
                  <a:schemeClr val="bg1">
                    <a:lumMod val="85000"/>
                  </a:schemeClr>
                </a:solidFill>
              </a:rPr>
              <a:t>LISTENING!</a:t>
            </a:r>
          </a:p>
          <a:p>
            <a:pPr algn="ctr">
              <a:lnSpc>
                <a:spcPts val="3000"/>
              </a:lnSpc>
            </a:pPr>
            <a:endParaRPr lang="en-US" sz="4800" spc="60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lnSpc>
                <a:spcPts val="3000"/>
              </a:lnSpc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Contact: vutronghieu.04012203@gmail.com</a:t>
            </a:r>
          </a:p>
          <a:p>
            <a:pPr algn="ctr">
              <a:lnSpc>
                <a:spcPts val="3000"/>
              </a:lnSpc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More information: hieuvt29.github.io/vu2021rfpca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036A4-AF01-864E-9C02-312D68572E72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80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0.6449"/>
  <p:tag name="ORIGINALWIDTH" val="3400.075"/>
  <p:tag name="LATEXADDIN" val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be \label{1} \ee&#10;\be \label{2} \ee&#10;&#10;\be \label{eq:fair-dro}&#10;    \Min{V \in \R^{d \times k}, V^\top V = I_k} \Sup{\QQ \in \mbb B(\Pnom)}~ \EE_{\QQ}[ \ell(V, X)] + \lambda \UU(V, \QQ),&#10;\ee\end{document}"/>
  <p:tag name="IGUANATEXSIZE" val="20"/>
  <p:tag name="IGUANATEXCURSOR" val="14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2810.649"/>
  <p:tag name="LATEXADDIN" val="\documentclass{article}&#10;\usepackage{amsmath}&#10;\pagestyle{empty}&#10;%%%%% NEW MATH DEFINITIONS %%%%%&#10;&#10;\usepackage{amsmath,amsfonts,bm,dsfont,amssymb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&#10;\[&#10;    \UU(V, \QQ) \Let | \EE_{\QQ}[\ell(V, X) | A = 0] - \EE_{\QQ}[\ell(V, X) | A = 1] | .&#10;\]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0.6449"/>
  <p:tag name="ORIGINALWIDTH" val="3400.075"/>
  <p:tag name="LATEXADDIN" val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be \label{1} \ee&#10;\be \label{2} \ee&#10;&#10;\be \label{eq:fair-dro}&#10;    \Min{V \in \R^{d \times k}, V^\top V = I_k} \Sup{\QQ \in \mbb B(\Pnom)}~ \EE_{\QQ}[ \ell(V, X)] + \lambda \UU(V, \QQ),&#10;\ee\end{document}"/>
  <p:tag name="IGUANATEXSIZE" val="20"/>
  <p:tag name="IGUANATEXCURSOR" val="14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5.216"/>
  <p:tag name="ORIGINALWIDTH" val="4422.947"/>
  <p:tag name="LATEXADDIN" val="\documentclass{article}&#10;\usepackage{amsmath}&#10;\pagestyle{empty}&#10;%%%%% NEW MATH DEFINITIONS %%%%%&#10;&#10;\usepackage{amsmath,amsfonts,bm,dsfont,amssymb,enumerate,enumitem,algorithm,algpseudocode,multicol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&#10;\begin{table}[!h]&#10;    \centering&#10;    \caption{Out-of-sample errors on real datasets. Bold indicates the lowest error for each dataset.}&#10;    \footnotesize&#10;    \begin{tabular}{c|cc|cc|cc}&#10;        \hline &#10;        &amp; \multicolumn{2}{|c|}{\texttt{Ours}} &amp; \multicolumn{2}{|c|}{\texttt{Samadi et al.}} &amp; \multicolumn{2}{|c}{\texttt{Olfat \&amp; Aswani}-Mean Con.} \\ &#10;        Dataset &amp; ABDiff. &amp; ARE. &amp; ABDiff.  &amp; ARE. &amp; ABDiff.  &amp; ARE. \\ \hline&#10;        &#10;Default Credit &amp; $0.9483$ &amp; $\bf 10.3995$ &amp; $1.4401$ &amp; $10.4439$ &amp; $\bf 0.9367$ &amp; $10.9451$  \\ &#10;&#10;Biodeg &amp; $\bf 23.0066$ &amp; $\bf 33.8571$ &amp; $27.5159$ &amp; $34.6184$ &amp; $29.1728$ &amp; $37.6052$  \\ &#10;&#10;E. Coli &amp; $1.1500$ &amp; $\bf 1.7210$ &amp; $1.5280$ &amp; $2.4799$ &amp; $\bf 1.1005$ &amp; $2.9466$ \\ &#10;&#10;Energy &amp; $\bf 0.0125$ &amp; $0.2238$ &amp; $0.0138$ &amp; $\bf 0.2225$ &amp; $0.1229$ &amp; $2.7318$ \\ &#10;&#10;German Credit &amp; $2.0588$ &amp; $\bf 43.9032$ &amp; $\bf 1.3670$ &amp; $44.0064$ &amp; $1.7845$ &amp; $43.9648$  \\ &#10;&#10;Image &amp; $\bf 0.7522$ &amp; $\bf 6.0199$ &amp; $1.6129$ &amp; $10.2616$ &amp; $1.1499$ &amp; $14.3725$  \\ &#10;&#10;Letter &amp; $\bf 0.1712$ &amp; $\bf 7.4176$ &amp; $1.2489$ &amp; $7.4470$ &amp; $0.4427$ &amp; $8.7445$  \\ &#10;&#10;Magic &amp; $\bf 1.8314$ &amp; $3.9094$ &amp; $2.9405$ &amp; $\bf 3.3815$ &amp; $5.5790$ &amp; $4.2105$ \\ &#10;&#10;Parkinsons &amp; $\bf 0.3273$ &amp; $5.0597$ &amp; $0.8678$ &amp; $\bf 4.9044$ &amp; $3.3804$ &amp; $5.7260$  \\ &#10;&#10;SkillCraft &amp; $\bf 0.7669$ &amp; $8.2828$ &amp; $0.7771$ &amp; $\bf 8.2494$ &amp; $1.0283$ &amp; $9.9484$  \\ &#10;&#10;Statlog &amp; $\bf 0.0838$ &amp; $\bf 3.0998$ &amp; $0.3356$ &amp; $7.9734$ &amp; $0.4476$ &amp; $10.8263$  \\ &#10;&#10;Steel &amp; $\bf 1.1472$ &amp; $12.5944$ &amp; $1.2208$ &amp; $\bf 12.3096$ &amp; $4.8710$ &amp; $16.4015$  \\ &#10;&#10;Taiwan Credit &amp; $\bf 0.5523$ &amp; $10.9845$ &amp; $0.5710$ &amp; $\bf 10.9415$ &amp; $0.5744$ &amp; $13.0437$  \\ &#10;&#10;Wine Quality &amp; $0.6359$ &amp; $\bf 4.2801$ &amp; $\bf 0.3046$ &amp; $6.0936$ &amp; $1.5020$ &amp; $6.1118$  \\&#10;&#10;LFW &amp; $\bf 0.4463$ &amp; $\bf7.6229$ &amp; $0.5340$ &amp; $7.6361$ &amp; \multicolumn{2}{c}{fail to converge} \\&#10; \hline&#10;           &#10;    \end{tabular}&#10;    \label{tab:performance_outsample}&#10;\end{table}&#10;&#10;&#10;\end{document}"/>
  <p:tag name="IGUANATEXSIZE" val="20"/>
  <p:tag name="IGUANATEXCURSOR" val="160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210.349"/>
  <p:tag name="LATEXADDIN" val="\documentclass{article}&#10;\usepackage{amsmath}&#10;\pagestyle{empty}&#10;%%%%% NEW MATH DEFINITIONS %%%%%&#10;&#10;\usepackage{amsmath,amsfonts,bm,dsfont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&#10;\newcommand{\cov}{\Sigma}&#10;\newcommand{\msa}{\wh \m}&#10;\newcommand{\covsa}{\wh \cov}&#10;\newcommand{\Sym}{\mathbb{S}}&#10;\newcommand{\half}{\frac{1}{2}}&#10;&#10;\begin{document}&#10;&#10;\setcounter{equation}{1}&#10;&#10;\be \label{eq:fair-aware}&#10;    \Min{V \in \R^{d \times k},~V^\top V = I_k} \EE_{\Pnom}[ \ell(V, X)] + \lambda \UU(V, \Pnom),&#10;\ee&#10;&#10;\end{document}"/>
  <p:tag name="IGUANATEXSIZE" val="20"/>
  <p:tag name="IGUANATEXCURSOR" val="14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0"/>
  <p:tag name="LAY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3.551"/>
  <p:tag name="LATEXADDIN" val="\documentclass{article}&#10;\usepackage{amsmath}&#10;\pagestyle{empty}&#10;%%%%% NEW MATH DEFINITIONS %%%%%&#10;&#10;\usepackage{amsmath,amsfonts,bm,dsfont,amssymb,enumerate,enumitem,algorithm,algpseudocode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ABDiff.&#10;(Absolute difference)&#10;\end{document}"/>
  <p:tag name="IGUANATEXSIZE" val="20"/>
  <p:tag name="IGUANATEXCURSOR" val="142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82.002"/>
  <p:tag name="LATEXADDIN" val="\documentclass{article}&#10;\usepackage{amsmath}&#10;\pagestyle{empty}&#10;%%%%% NEW MATH DEFINITIONS %%%%%&#10;&#10;\usepackage{amsmath,amsfonts,bm,dsfont,amssymb,enumerate,enumitem,algorithm,algpseudocode}&#10;&#10;% Mark sections of captions for referring to divisions of figures&#10;\newcommand{\figleft}{{\em (Left)}}&#10;\newcommand{\figcenter}{{\em (Center)}}&#10;\newcommand{\figright}{{\em (Right)}}&#10;\newcommand{\figtop}{{\em (Top)}}&#10;\newcommand{\figbottom}{{\em (Bottom)}}&#10;\newcommand{\captiona}{{\em (a)}}&#10;\newcommand{\captionb}{{\em (b)}}&#10;\newcommand{\captionc}{{\em (c)}}&#10;\newcommand{\captiond}{{\em (d)}}&#10;&#10;% Highlight a newly defined term&#10;\newcommand{\newterm}[1]{{\bf #1}}&#10;&#10;&#10;% Figure reference, lower-case.&#10;\def\figref#1{figure~\ref{#1}}&#10;% Figure reference, capital. For start of sentence&#10;\def\Figref#1{Figure~\ref{#1}}&#10;\def\twofigref#1#2{figures \ref{#1} and \ref{#2}}&#10;\def\quadfigref#1#2#3#4{figures \ref{#1}, \ref{#2}, \ref{#3} and \ref{#4}}&#10;% Section reference, lower-case.&#10;\def\secref#1{section~\ref{#1}}&#10;% Section reference, capital.&#10;\def\Secref#1{Section~\ref{#1}}&#10;% Reference to two sections.&#10;\def\twosecrefs#1#2{sections \ref{#1} and \ref{#2}}&#10;% Reference to three sections.&#10;\def\secrefs#1#2#3{sections \ref{#1}, \ref{#2} and \ref{#3}}&#10;% Reference to an equation, lower-case.&#10;\def\eqref#1{equation~\ref{#1}}&#10;% Reference to an equation, upper case&#10;\def\Eqref#1{Equation~\ref{#1}}&#10;% A raw reference to an equation---avoid using if possible&#10;\def\plaineqref#1{\ref{#1}}&#10;% Reference to a chapter, lower-case.&#10;\def\chapref#1{chapter~\ref{#1}}&#10;% Reference to an equation, upper case.&#10;\def\Chapref#1{Chapter~\ref{#1}}&#10;% Reference to a range of chapters&#10;\def\rangechapref#1#2{chapters\ref{#1}--\ref{#2}}&#10;% Reference to an algorithm, lower-case.&#10;\def\algref#1{algorithm~\ref{#1}}&#10;% Reference to an algorithm, upper case.&#10;\def\Algref#1{Algorithm~\ref{#1}}&#10;\def\twoalgref#1#2{algorithms \ref{#1} and \ref{#2}}&#10;\def\Twoalgref#1#2{Algorithms \ref{#1} and \ref{#2}}&#10;% Reference to a part, lower case&#10;\def\partref#1{part~\ref{#1}}&#10;% Reference to a part, upper case&#10;\def\Partref#1{Part~\ref{#1}}&#10;\def\twopartref#1#2{parts \ref{#1} and \ref{#2}}&#10;&#10;\def\ceil#1{\lceil #1 \rceil}&#10;\def\floor#1{\lfloor #1 \rfloor}&#10;\def\1{\bm{1}}&#10;\newcommand{\train}{\mathcal{D}}&#10;\newcommand{\valid}{\mathcal{D_{\mathrm{valid}}}}&#10;\newcommand{\test}{\mathcal{D_{\mathrm{test}}}}&#10;&#10;\def\eps{{\varepsilon}}&#10;&#10;&#10;% Random variables&#10;\def\reta{{\textnormal{$\eta$}}}&#10;\def\ra{{\textnormal{a}}}&#10;\def\rb{{\textnormal{b}}}&#10;\def\rc{{\textnormal{c}}}&#10;\def\rd{{\textnormal{d}}}&#10;\def\re{{\textnormal{e}}}&#10;\def\rf{{\textnormal{f}}}&#10;\def\rg{{\textnormal{g}}}&#10;\def\rh{{\textnormal{h}}}&#10;\def\ri{{\textnormal{i}}}&#10;\def\rj{{\textnormal{j}}}&#10;\def\rk{{\textnormal{k}}}&#10;\def\rl{{\textnormal{l}}}&#10;% rm is already a command, just don't name any random variables m&#10;\def\rn{{\textnormal{n}}}&#10;\def\ro{{\textnormal{o}}}&#10;\def\rp{{\textnormal{p}}}&#10;\def\rq{{\textnormal{q}}}&#10;\def\rr{{\textnormal{r}}}&#10;\def\rs{{\textnormal{s}}}&#10;\def\rt{{\textnormal{t}}}&#10;\def\ru{{\textnormal{u}}}&#10;\def\rv{{\textnormal{v}}}&#10;\def\rw{{\textnormal{w}}}&#10;\def\rx{{\textnormal{x}}}&#10;\def\ry{{\textnormal{y}}}&#10;\def\rz{{\textnormal{z}}}&#10;&#10;% Random vectors&#10;\def\rvepsilon{{\mathbf{\epsilon}}}&#10;\def\rvtheta{{\mathbf{\theta}}}&#10;\def\rva{{\mathbf{a}}}&#10;\def\rvb{{\mathbf{b}}}&#10;\def\rvc{{\mathbf{c}}}&#10;\def\rvd{{\mathbf{d}}}&#10;\def\rve{{\mathbf{e}}}&#10;\def\rvf{{\mathbf{f}}}&#10;\def\rvg{{\mathbf{g}}}&#10;\def\rvh{{\mathbf{h}}}&#10;\def\rvu{{\mathbf{i}}}&#10;\def\rvj{{\mathbf{j}}}&#10;\def\rvk{{\mathbf{k}}}&#10;\def\rvl{{\mathbf{l}}}&#10;\def\rvm{{\mathbf{m}}}&#10;\def\rvn{{\mathbf{n}}}&#10;\def\rvo{{\mathbf{o}}}&#10;\def\rvp{{\mathbf{p}}}&#10;\def\rvq{{\mathbf{q}}}&#10;\def\rvr{{\mathbf{r}}}&#10;\def\rvs{{\mathbf{s}}}&#10;\def\rvt{{\mathbf{t}}}&#10;\def\rvu{{\mathbf{u}}}&#10;\def\rvv{{\mathbf{v}}}&#10;\def\rvw{{\mathbf{w}}}&#10;\def\rvx{{\mathbf{x}}}&#10;\def\rvy{{\mathbf{y}}}&#10;\def\rvz{{\mathbf{z}}}&#10;&#10;% Elements of random vectors&#10;\def\erva{{\textnormal{a}}}&#10;\def\ervb{{\textnormal{b}}}&#10;\def\ervc{{\textnormal{c}}}&#10;\def\ervd{{\textnormal{d}}}&#10;\def\erve{{\textnormal{e}}}&#10;\def\ervf{{\textnormal{f}}}&#10;\def\ervg{{\textnormal{g}}}&#10;\def\ervh{{\textnormal{h}}}&#10;\def\ervi{{\textnormal{i}}}&#10;\def\ervj{{\textnormal{j}}}&#10;\def\ervk{{\textnormal{k}}}&#10;\def\ervl{{\textnormal{l}}}&#10;\def\ervm{{\textnormal{m}}}&#10;\def\ervn{{\textnormal{n}}}&#10;\def\ervo{{\textnormal{o}}}&#10;\def\ervp{{\textnormal{p}}}&#10;\def\ervq{{\textnormal{q}}}&#10;\def\ervr{{\textnormal{r}}}&#10;\def\ervs{{\textnormal{s}}}&#10;\def\ervt{{\textnormal{t}}}&#10;\def\ervu{{\textnormal{u}}}&#10;\def\ervv{{\textnormal{v}}}&#10;\def\ervw{{\textnormal{w}}}&#10;\def\ervx{{\textnormal{x}}}&#10;\def\ervy{{\textnormal{y}}}&#10;\def\ervz{{\textnormal{z}}}&#10;&#10;% Random matrices&#10;\def\rmA{{\mathbf{A}}}&#10;\def\rmB{{\mathbf{B}}}&#10;\def\rmC{{\mathbf{C}}}&#10;\def\rmD{{\mathbf{D}}}&#10;\def\rmE{{\mathbf{E}}}&#10;\def\rmF{{\mathbf{F}}}&#10;\def\rmG{{\mathbf{G}}}&#10;\def\rmH{{\mathbf{H}}}&#10;\def\rmI{{\mathbf{I}}}&#10;\def\rmJ{{\mathbf{J}}}&#10;\def\rmK{{\mathbf{K}}}&#10;\def\rmL{{\mathbf{L}}}&#10;\def\rmM{{\mathbf{M}}}&#10;\def\rmN{{\mathbf{N}}}&#10;\def\rmO{{\mathbf{O}}}&#10;\def\rmP{{\mathbf{P}}}&#10;\def\rmQ{{\mathbf{Q}}}&#10;\def\rmR{{\mathbf{R}}}&#10;\def\rmS{{\mathbf{S}}}&#10;\def\rmT{{\mathbf{T}}}&#10;\def\rmU{{\mathbf{U}}}&#10;\def\rmV{{\mathbf{V}}}&#10;\def\rmW{{\mathbf{W}}}&#10;\def\rmX{{\mathbf{X}}}&#10;\def\rmY{{\mathbf{Y}}}&#10;\def\rmZ{{\mathbf{Z}}}&#10;&#10;% Elements of random matrices&#10;\def\ermA{{\textnormal{A}}}&#10;\def\ermB{{\textnormal{B}}}&#10;\def\ermC{{\textnormal{C}}}&#10;\def\ermD{{\textnormal{D}}}&#10;\def\ermE{{\textnormal{E}}}&#10;\def\ermF{{\textnormal{F}}}&#10;\def\ermG{{\textnormal{G}}}&#10;\def\ermH{{\textnormal{H}}}&#10;\def\ermI{{\textnormal{I}}}&#10;\def\ermJ{{\textnormal{J}}}&#10;\def\ermK{{\textnormal{K}}}&#10;\def\ermL{{\textnormal{L}}}&#10;\def\ermM{{\textnormal{M}}}&#10;\def\ermN{{\textnormal{N}}}&#10;\def\ermO{{\textnormal{O}}}&#10;\def\ermP{{\textnormal{P}}}&#10;\def\ermQ{{\textnormal{Q}}}&#10;\def\ermR{{\textnormal{R}}}&#10;\def\ermS{{\textnormal{S}}}&#10;\def\ermT{{\textnormal{T}}}&#10;\def\ermU{{\textnormal{U}}}&#10;\def\ermV{{\textnormal{V}}}&#10;\def\ermW{{\textnormal{W}}}&#10;\def\ermX{{\textnormal{X}}}&#10;\def\ermY{{\textnormal{Y}}}&#10;\def\ermZ{{\textnormal{Z}}}&#10;&#10;% Vectors&#10;\def\vzero{{\bm{0}}}&#10;\def\vone{{\bm{1}}}&#10;\def\vmu{{\bm{\mu}}}&#10;\def\vtheta{{\bm{\theta}}}&#10;\def\va{{\bm{a}}}&#10;\def\vb{{\bm{b}}}&#10;\def\vc{{\bm{c}}}&#10;\def\vd{{\bm{d}}}&#10;\def\ve{{\bm{e}}}&#10;\def\vf{{\bm{f}}}&#10;\def\vg{{\bm{g}}}&#10;\def\vh{{\bm{h}}}&#10;\def\vi{{\bm{i}}}&#10;\def\vj{{\bm{j}}}&#10;\def\vk{{\bm{k}}}&#10;\def\vl{{\bm{l}}}&#10;\def\vm{{\bm{m}}}&#10;\def\vn{{\bm{n}}}&#10;\def\vo{{\bm{o}}}&#10;\def\vp{{\bm{p}}}&#10;\def\vq{{\bm{q}}}&#10;\def\vr{{\bm{r}}}&#10;\def\vs{{\bm{s}}}&#10;\def\vt{{\bm{t}}}&#10;\def\vu{{\bm{u}}}&#10;\def\vv{{\bm{v}}}&#10;\def\vw{{\bm{w}}}&#10;\def\vx{{\bm{x}}}&#10;\def\vy{{\bm{y}}}&#10;\def\vz{{\bm{z}}}&#10;&#10;% Elements of vectors&#10;\def\evalpha{{\alpha}}&#10;\def\evbeta{{\beta}}&#10;\def\evepsilon{{\epsilon}}&#10;\def\evlambda{{\lambda}}&#10;\def\evomega{{\omega}}&#10;\def\evmu{{\mu}}&#10;\def\evpsi{{\psi}}&#10;\def\evsigma{{\sigma}}&#10;\def\evtheta{{\theta}}&#10;\def\eva{{a}}&#10;\def\evb{{b}}&#10;\def\evc{{c}}&#10;\def\evd{{d}}&#10;\def\eve{{e}}&#10;\def\evf{{f}}&#10;\def\evg{{g}}&#10;\def\evh{{h}}&#10;\def\evi{{i}}&#10;\def\evj{{j}}&#10;\def\evk{{k}}&#10;\def\evl{{l}}&#10;\def\evm{{m}}&#10;\def\evn{{n}}&#10;\def\evo{{o}}&#10;\def\evp{{p}}&#10;\def\evq{{q}}&#10;\def\evr{{r}}&#10;\def\evs{{s}}&#10;\def\evt{{t}}&#10;\def\evu{{u}}&#10;\def\evv{{v}}&#10;\def\evw{{w}}&#10;\def\evx{{x}}&#10;\def\evy{{y}}&#10;\def\evz{{z}}&#10;&#10;% Matrix&#10;\def\mA{{\bm{A}}}&#10;\def\mB{{\bm{B}}}&#10;\def\mC{{\bm{C}}}&#10;\def\mD{{\bm{D}}}&#10;\def\mE{{\bm{E}}}&#10;\def\mF{{\bm{F}}}&#10;\def\mG{{\bm{G}}}&#10;\def\mH{{\bm{H}}}&#10;\def\mI{{\bm{I}}}&#10;\def\mJ{{\bm{J}}}&#10;\def\mK{{\bm{K}}}&#10;\def\mL{{\bm{L}}}&#10;\def\mM{{\bm{M}}}&#10;\def\mN{{\bm{N}}}&#10;\def\mO{{\bm{O}}}&#10;\def\mP{{\bm{P}}}&#10;\def\mQ{{\bm{Q}}}&#10;\def\mR{{\bm{R}}}&#10;\def\mS{{\bm{S}}}&#10;\def\mT{{\bm{T}}}&#10;\def\mU{{\bm{U}}}&#10;\def\mV{{\bm{V}}}&#10;\def\mW{{\bm{W}}}&#10;\def\mX{{\bm{X}}}&#10;\def\mY{{\bm{Y}}}&#10;\def\mZ{{\bm{Z}}}&#10;\def\mBeta{{\bm{\beta}}}&#10;\def\mPhi{{\bm{\Phi}}}&#10;\def\mLambda{{\bm{\Lambda}}}&#10;\def\mSigma{{\bm{\Sigma}}}&#10;&#10;% Tensor&#10;\DeclareMathAlphabet{\mathsfit}{\encodingdefault}{\sfdefault}{m}{sl}&#10;\SetMathAlphabet{\mathsfit}{bold}{\encodingdefault}{\sfdefault}{bx}{n}&#10;\newcommand{\tens}[1]{\bm{\mathsfit{#1}}}&#10;\def\tA{{\tens{A}}}&#10;\def\tB{{\tens{B}}}&#10;\def\tC{{\tens{C}}}&#10;\def\tD{{\tens{D}}}&#10;\def\tE{{\tens{E}}}&#10;\def\tF{{\tens{F}}}&#10;\def\tG{{\tens{G}}}&#10;\def\tH{{\tens{H}}}&#10;\def\tI{{\tens{I}}}&#10;\def\tJ{{\tens{J}}}&#10;\def\tK{{\tens{K}}}&#10;\def\tL{{\tens{L}}}&#10;\def\tM{{\tens{M}}}&#10;\def\tN{{\tens{N}}}&#10;\def\tO{{\tens{O}}}&#10;\def\tP{{\tens{P}}}&#10;\def\tQ{{\tens{Q}}}&#10;\def\tR{{\tens{R}}}&#10;\def\tS{{\tens{S}}}&#10;\def\tT{{\tens{T}}}&#10;\def\tU{{\tens{U}}}&#10;\def\tV{{\tens{V}}}&#10;\def\tW{{\tens{W}}}&#10;\def\tX{{\tens{X}}}&#10;\def\tY{{\tens{Y}}}&#10;\def\tZ{{\tens{Z}}}&#10;&#10;&#10;% Graph&#10;\def\gA{{\mathcal{A}}}&#10;\def\gB{{\mathcal{B}}}&#10;\def\gC{{\mathcal{C}}}&#10;\def\gD{{\mathcal{D}}}&#10;\def\gE{{\mathcal{E}}}&#10;\def\gF{{\mathcal{F}}}&#10;\def\gG{{\mathcal{G}}}&#10;\def\gH{{\mathcal{H}}}&#10;\def\gI{{\mathcal{I}}}&#10;\def\gJ{{\mathcal{J}}}&#10;\def\gK{{\mathcal{K}}}&#10;\def\gL{{\mathcal{L}}}&#10;\def\gM{{\mathcal{M}}}&#10;\def\gN{{\mathcal{N}}}&#10;\def\gO{{\mathcal{O}}}&#10;\def\gP{{\mathcal{P}}}&#10;\def\gQ{{\mathcal{Q}}}&#10;\def\gR{{\mathcal{R}}}&#10;\def\gS{{\mathcal{S}}}&#10;\def\gT{{\mathcal{T}}}&#10;\def\gU{{\mathcal{U}}}&#10;\def\gV{{\mathcal{V}}}&#10;\def\gW{{\mathcal{W}}}&#10;\def\gX{{\mathcal{X}}}&#10;\def\gY{{\mathcal{Y}}}&#10;\def\gZ{{\mathcal{Z}}}&#10;&#10;% Sets&#10;\def\sA{{\mathbb{A}}}&#10;\def\sB{{\mathbb{B}}}&#10;\def\sC{{\mathbb{C}}}&#10;\def\sD{{\mathbb{D}}}&#10;% Don't use a set called E, because this would be the same as our symbol&#10;% for expectation.&#10;\def\sF{{\mathbb{F}}}&#10;\def\sG{{\mathbb{G}}}&#10;\def\sH{{\mathbb{H}}}&#10;\def\sI{{\mathbb{I}}}&#10;\def\sJ{{\mathbb{J}}}&#10;\def\sK{{\mathbb{K}}}&#10;\def\sL{{\mathbb{L}}}&#10;\def\sM{{\mathbb{M}}}&#10;\def\sN{{\mathbb{N}}}&#10;\def\sO{{\mathbb{O}}}&#10;\def\sP{{\mathbb{P}}}&#10;\def\sQ{{\mathbb{Q}}}&#10;\def\sR{{\mathbb{R}}}&#10;\def\sS{{\mathbb{S}}}&#10;\def\sT{{\mathbb{T}}}&#10;\def\sU{{\mathbb{U}}}&#10;\def\sV{{\mathbb{V}}}&#10;\def\sW{{\mathbb{W}}}&#10;\def\sX{{\mathbb{X}}}&#10;\def\sY{{\mathbb{Y}}}&#10;\def\sZ{{\mathbb{Z}}}&#10;&#10;% Entries of a matrix&#10;\def\emLambda{{\Lambda}}&#10;\def\emA{{A}}&#10;\def\emB{{B}}&#10;\def\emC{{C}}&#10;\def\emD{{D}}&#10;\def\emE{{E}}&#10;\def\emF{{F}}&#10;\def\emG{{G}}&#10;\def\emH{{H}}&#10;\def\emI{{I}}&#10;\def\emJ{{J}}&#10;\def\emK{{K}}&#10;\def\emL{{L}}&#10;\def\emM{{M}}&#10;\def\emN{{N}}&#10;\def\emO{{O}}&#10;\def\emP{{P}}&#10;\def\emQ{{Q}}&#10;\def\emR{{R}}&#10;\def\emS{{S}}&#10;\def\emT{{T}}&#10;\def\emU{{U}}&#10;\def\emV{{V}}&#10;\def\emW{{W}}&#10;\def\emX{{X}}&#10;\def\emY{{Y}}&#10;\def\emZ{{Z}}&#10;\def\emSigma{{\Sigma}}&#10;&#10;% entries of a tensor&#10;% Same font as tensor, without \bm wrapper&#10;\newcommand{\etens}[1]{\mathsfit{#1}}&#10;\def\etLambda{{\etens{\Lambda}}}&#10;\def\etA{{\etens{A}}}&#10;\def\etB{{\etens{B}}}&#10;\def\etC{{\etens{C}}}&#10;\def\etD{{\etens{D}}}&#10;\def\etE{{\etens{E}}}&#10;\def\etF{{\etens{F}}}&#10;\def\etG{{\etens{G}}}&#10;\def\etH{{\etens{H}}}&#10;\def\etI{{\etens{I}}}&#10;\def\etJ{{\etens{J}}}&#10;\def\etK{{\etens{K}}}&#10;\def\etL{{\etens{L}}}&#10;\def\etM{{\etens{M}}}&#10;\def\etN{{\etens{N}}}&#10;\def\etO{{\etens{O}}}&#10;\def\etP{{\etens{P}}}&#10;\def\etQ{{\etens{Q}}}&#10;\def\etR{{\etens{R}}}&#10;\def\etS{{\etens{S}}}&#10;\def\etT{{\etens{T}}}&#10;\def\etU{{\etens{U}}}&#10;\def\etV{{\etens{V}}}&#10;\def\etW{{\etens{W}}}&#10;\def\etX{{\etens{X}}}&#10;\def\etY{{\etens{Y}}}&#10;\def\etZ{{\etens{Z}}}&#10;&#10;% The true underlying data generating distribution&#10;\newcommand{\pdata}{p_{\rm{data}}}&#10;% The empirical distribution defined by the training set&#10;\newcommand{\ptrain}{\hat{p}_{\rm{data}}}&#10;\newcommand{\Ptrain}{\hat{P}_{\rm{data}}}&#10;% The model distribution&#10;\newcommand{\pmodel}{p_{\rm{model}}}&#10;\newcommand{\Pmodel}{P_{\rm{model}}}&#10;\newcommand{\ptildemodel}{\tilde{p}_{\rm{model}}}&#10;% Stochastic autoencoder distributions&#10;\newcommand{\pencode}{p_{\rm{encoder}}}&#10;\newcommand{\pdecode}{p_{\rm{decoder}}}&#10;\newcommand{\precons}{p_{\rm{reconstruct}}}&#10;&#10;\newcommand{\laplace}{\mathrm{Laplace}} % Laplace distribution&#10;&#10;\newcommand{\E}{\mathbb{E}}&#10;\newcommand{\Ls}{\mathcal{L}}&#10;\newcommand{\R}{\mathbb{R}}&#10;\newcommand{\emp}{\tilde{p}}&#10;\newcommand{\lr}{\alpha}&#10;\newcommand{\reg}{\lambda}&#10;\newcommand{\rect}{\mathrm{rectifier}}&#10;\newcommand{\softmax}{\mathrm{softmax}}&#10;\newcommand{\sigmoid}{\sigma}&#10;\newcommand{\softplus}{\zeta}&#10;\newcommand{\KL}{D_{\mathrm{KL}}}&#10;\newcommand{\Var}{\mathrm{Var}}&#10;\newcommand{\standarderror}{\mathrm{SE}}&#10;\newcommand{\Cov}{\mathrm{Cov}}&#10;% Wolfram Mathworld says $L^2$ is for function spaces and $\ell^2$ is for vectors&#10;% But then they seem to use $L^2$ for vectors throughout the site, and so does&#10;% wikipedia.&#10;\newcommand{\normlzero}{L^0}&#10;\newcommand{\normlone}{L^1}&#10;\newcommand{\normltwo}{L^2}&#10;\newcommand{\normlp}{L^p}&#10;\newcommand{\normmax}{L^\infty}&#10;&#10;\newcommand{\parents}{Pa} % See usage in notation.tex. Chosen to match Daphne's book.&#10;&#10;\DeclareMathOperator*{\argmax}{arg\,max}&#10;\DeclareMathOperator*{\argmin}{arg\,min}&#10;&#10;\DeclareMathOperator{\sign}{sign}&#10;\let\ab\allowbreak&#10;&#10;%============================== Abbreviation ===================================&#10;\DeclareMathOperator{\Tr}{tr}&#10;\DeclareMathOperator{\sgn}{sgn}&#10;\DeclareMathOperator{\Diag}{Diag}&#10;\newcommand{\Trace}[1]{\Tr \left( #1 \right)}&#10;&#10;&#10;\newcommand{\norm}[1]{\left\|#1\right\|}&#10;&#10;&#10;\newcommand{\Pnom}{\hat \PP} &#10;\newcommand{\supp}{\textrm{supp}}&#10;\newcommand{\be}{\begin{equation}}&#10;\newcommand{\ee}{\end{equation}}&#10;\newcommand{\Max}{\max\limits_}&#10;\newcommand{\Min}{\min\limits_}&#10;\newcommand{\Sup}{\sup\limits_}&#10;\newcommand{\Inf}{\inf\limits_}&#10;\newcommand{\mbb}{\mathbb}&#10;\newcommand{\Wass}{\mathds W}&#10;\newcommand{\VV}{\mathds V}&#10;\newcommand{\UU}{\mathds U}&#10;\newcommand{\RR}{\mathcal R}&#10;\newcommand{\opt}{^\star}&#10;\newcommand{\inner}[2]{\big \langle #1, #2 \big \rangle }&#10;\newcommand{\ds}{\displaystyle}&#10;&#10;\newcommand{\defeq}{\coloneqq}&#10;\newcommand{\pd}{\mathbbm{P}}&#10;\newcommand{\ie}{\textit{i.e., }}&#10;&#10;\newcommand{\PSD}{\mathbb{S}_+}&#10;\newcommand{\PD}{\mathbb{S}_{++}}&#10;\newcommand{\wh}{\hat}&#10;\newcommand{\dist}{\textrm{\textbf{dist}}}&#10;\newcommand{\mc}{\mathcal}&#10;%\newcommand{\m}{\mathcal{M}}&#10;\newcommand{\EE}{\mathds{E}}&#10;\newcommand{\QQ}{\mathbb{Q}}&#10;\newcommand{\PP}{\mathbb{P}}&#10;\newcommand{\dualvar}{\gamma}&#10;\newcommand{\x}{\mathcal{X}}&#10;\newcommand{\y}{\mathcal{Y}}&#10;\newcommand{\St}{\mathrm{St}}&#10;\newcommand{\Let}{\triangleq}&#10;\newcommand{\Proj}{\mathrm{Proj}}&#10;\newcommand{\asinh}{\textrm{arcsinh}}&#10;\newcommand{\samplerate}{\mathcal{O}}&#10;\newcommand{\cdf}{F}&#10;\newcommand{\bs}{\boldsymbol}&#10;\newcommand{\ctransj}{\dvy_j-c(x,y_j)}&#10;\newcommand{\ctransjneg}{-\dvy_j+c(x,y_j)}&#10;\newcommand{\euler}{\gamma}&#10;\newcommand{\DS}{\displaystyle}&#10;\newcommand{\st}{\mathrm{s.t.}}&#10;\newcommand{\diff}{\mathrm{d}}&#10;&#10;&#10;\newcommand{\m}{\mu}\newcommand{\cov}{\Sigma}&#10;\newcommand{\msa}{\wh \m}&#10;\newcommand{\covsa}{\wh \cov}&#10;\newcommand{\Sym}{\mathbb{S}}&#10;\newcommand{\half}{\frac{1}{2}}&#10;&#10;&#10;\begin{document}&#10;&#10;(Average reconstruction error) ARE.&#10;&#10;&#10;\end{document}"/>
  <p:tag name="IGUANATEXSIZE" val="20"/>
  <p:tag name="IGUANATEXCURSOR" val="14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165</Words>
  <Application>Microsoft Office PowerPoint</Application>
  <PresentationFormat>Widescreen</PresentationFormat>
  <Paragraphs>57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Google Sans</vt:lpstr>
      <vt:lpstr>Google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595</dc:creator>
  <cp:lastModifiedBy>AD</cp:lastModifiedBy>
  <cp:revision>41</cp:revision>
  <dcterms:created xsi:type="dcterms:W3CDTF">2020-08-27T07:09:17Z</dcterms:created>
  <dcterms:modified xsi:type="dcterms:W3CDTF">2022-03-15T02:40:43Z</dcterms:modified>
</cp:coreProperties>
</file>